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handoutMasterIdLst>
    <p:handoutMasterId r:id="rId22"/>
  </p:handoutMasterIdLst>
  <p:sldIdLst>
    <p:sldId id="268" r:id="rId2"/>
    <p:sldId id="269" r:id="rId3"/>
    <p:sldId id="270" r:id="rId4"/>
    <p:sldId id="271" r:id="rId5"/>
    <p:sldId id="272" r:id="rId6"/>
    <p:sldId id="279" r:id="rId7"/>
    <p:sldId id="280" r:id="rId8"/>
    <p:sldId id="281" r:id="rId9"/>
    <p:sldId id="273" r:id="rId10"/>
    <p:sldId id="274" r:id="rId11"/>
    <p:sldId id="275" r:id="rId12"/>
    <p:sldId id="277" r:id="rId13"/>
    <p:sldId id="282" r:id="rId14"/>
    <p:sldId id="283" r:id="rId15"/>
    <p:sldId id="286" r:id="rId16"/>
    <p:sldId id="288" r:id="rId17"/>
    <p:sldId id="287" r:id="rId18"/>
    <p:sldId id="285" r:id="rId19"/>
    <p:sldId id="289"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3E18C9B-8F9A-49E9-87F5-9BDEB7C15DA8}">
          <p14:sldIdLst>
            <p14:sldId id="268"/>
            <p14:sldId id="269"/>
            <p14:sldId id="270"/>
            <p14:sldId id="271"/>
            <p14:sldId id="272"/>
            <p14:sldId id="279"/>
            <p14:sldId id="280"/>
            <p14:sldId id="281"/>
          </p14:sldIdLst>
        </p14:section>
        <p14:section name="Untitled Section" id="{331100FB-27C3-4508-BD84-490E3E037DD8}">
          <p14:sldIdLst>
            <p14:sldId id="273"/>
            <p14:sldId id="274"/>
            <p14:sldId id="275"/>
            <p14:sldId id="277"/>
            <p14:sldId id="282"/>
            <p14:sldId id="283"/>
            <p14:sldId id="286"/>
            <p14:sldId id="288"/>
            <p14:sldId id="287"/>
          </p14:sldIdLst>
        </p14:section>
        <p14:section name="Untitled Section" id="{B8D78966-FA4F-4982-A25A-1150346F0754}">
          <p14:sldIdLst>
            <p14:sldId id="285"/>
            <p14:sldId id="289"/>
          </p14:sldIdLst>
        </p14:section>
      </p14:sectionLst>
    </p:ex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46" d="100"/>
          <a:sy n="46" d="100"/>
        </p:scale>
        <p:origin x="1444" y="416"/>
      </p:cViewPr>
      <p:guideLst>
        <p:guide pos="3840"/>
        <p:guide orient="horz" pos="2160"/>
      </p:guideLst>
    </p:cSldViewPr>
  </p:slideViewPr>
  <p:notesTextViewPr>
    <p:cViewPr>
      <p:scale>
        <a:sx n="1" d="1"/>
        <a:sy n="1" d="1"/>
      </p:scale>
      <p:origin x="0" y="0"/>
    </p:cViewPr>
  </p:notesTextViewPr>
  <p:notesViewPr>
    <p:cSldViewPr snapToGrid="0">
      <p:cViewPr varScale="1">
        <p:scale>
          <a:sx n="82" d="100"/>
          <a:sy n="82" d="100"/>
        </p:scale>
        <p:origin x="3852"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AC4FB8F-ED15-48AB-97BD-17129D4E699D}" type="datetimeFigureOut">
              <a:rPr lang="en-US" smtClean="0"/>
              <a:t>10/27/2023</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E6B3739-9081-478F-812E-AE7CE140632E}" type="slidenum">
              <a:rPr lang="en-US" smtClean="0"/>
              <a:t>‹#›</a:t>
            </a:fld>
            <a:endParaRPr lang="en-US" dirty="0"/>
          </a:p>
        </p:txBody>
      </p:sp>
    </p:spTree>
    <p:extLst>
      <p:ext uri="{BB962C8B-B14F-4D97-AF65-F5344CB8AC3E}">
        <p14:creationId xmlns:p14="http://schemas.microsoft.com/office/powerpoint/2010/main" val="411210498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jp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C9D437-CD83-4825-AD0D-5E7B341BC79B}" type="datetimeFigureOut">
              <a:rPr lang="en-US" smtClean="0"/>
              <a:t>10/27/2023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0CF8BB-EBC7-4B8F-9632-A5A136FBB880}" type="slidenum">
              <a:rPr lang="en-US" smtClean="0"/>
              <a:t>‹#›</a:t>
            </a:fld>
            <a:endParaRPr lang="en-US" dirty="0"/>
          </a:p>
        </p:txBody>
      </p:sp>
    </p:spTree>
    <p:extLst>
      <p:ext uri="{BB962C8B-B14F-4D97-AF65-F5344CB8AC3E}">
        <p14:creationId xmlns:p14="http://schemas.microsoft.com/office/powerpoint/2010/main" val="11703696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09600" y="755780"/>
            <a:ext cx="6858000" cy="3200400"/>
          </a:xfrm>
        </p:spPr>
        <p:txBody>
          <a:bodyPr anchor="b">
            <a:normAutofit/>
          </a:bodyPr>
          <a:lstStyle>
            <a:lvl1pPr algn="l">
              <a:lnSpc>
                <a:spcPct val="75000"/>
              </a:lnSpc>
              <a:defRPr sz="8000">
                <a:solidFill>
                  <a:schemeClr val="bg1"/>
                </a:solidFill>
              </a:defRPr>
            </a:lvl1pPr>
          </a:lstStyle>
          <a:p>
            <a:r>
              <a:rPr lang="en-US"/>
              <a:t>Click to edit Master title style</a:t>
            </a:r>
            <a:endParaRPr lang="en-US" dirty="0"/>
          </a:p>
        </p:txBody>
      </p:sp>
      <p:sp>
        <p:nvSpPr>
          <p:cNvPr id="3" name="Subtitle 2"/>
          <p:cNvSpPr>
            <a:spLocks noGrp="1"/>
          </p:cNvSpPr>
          <p:nvPr>
            <p:ph type="subTitle" idx="1"/>
          </p:nvPr>
        </p:nvSpPr>
        <p:spPr>
          <a:xfrm>
            <a:off x="609600" y="3956180"/>
            <a:ext cx="6858000" cy="1097280"/>
          </a:xfrm>
        </p:spPr>
        <p:txBody>
          <a:bodyPr>
            <a:normAutofit/>
          </a:bodyPr>
          <a:lstStyle>
            <a:lvl1pPr marL="0" indent="0" algn="l">
              <a:spcBef>
                <a:spcPts val="0"/>
              </a:spcBef>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D2465DD-9819-4ABC-A784-477AFBA19C86}" type="datetime1">
              <a:rPr lang="en-US" smtClean="0"/>
              <a:t>10/27/2023</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61E545-DA4D-4588-A168-A47EEF327FC2}" type="datetime1">
              <a:rPr lang="en-US" smtClean="0"/>
              <a:t>10/27/2023</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342120" y="380999"/>
            <a:ext cx="2011680" cy="6096001"/>
          </a:xfrm>
        </p:spPr>
        <p:txBody>
          <a:bodyPr vert="eaVert"/>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981199" y="380999"/>
            <a:ext cx="7074859" cy="6096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FB26042-7092-4D96-B3CE-E8E6CFEE88C8}" type="datetime1">
              <a:rPr lang="en-US" smtClean="0"/>
              <a:t>10/27/2023</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solidFill>
                  <a:schemeClr val="tx2">
                    <a:lumMod val="65000"/>
                    <a:lumOff val="35000"/>
                  </a:schemeClr>
                </a:solidFill>
              </a:defRPr>
            </a:lvl1pPr>
          </a:lstStyle>
          <a:p>
            <a:fld id="{9729644A-97F2-4BC4-BBF7-FC141F507563}" type="datetime1">
              <a:rPr lang="en-US" smtClean="0"/>
              <a:t>10/27/2023</a:t>
            </a:fld>
            <a:endParaRPr lang="en-US" dirty="0"/>
          </a:p>
        </p:txBody>
      </p:sp>
      <p:sp>
        <p:nvSpPr>
          <p:cNvPr id="5" name="Footer Placeholder 4"/>
          <p:cNvSpPr>
            <a:spLocks noGrp="1"/>
          </p:cNvSpPr>
          <p:nvPr>
            <p:ph type="ftr" sz="quarter" idx="11"/>
          </p:nvPr>
        </p:nvSpPr>
        <p:spPr/>
        <p:txBody>
          <a:bodyPr/>
          <a:lstStyle>
            <a:lvl1pPr>
              <a:defRPr>
                <a:solidFill>
                  <a:schemeClr val="tx2">
                    <a:lumMod val="65000"/>
                    <a:lumOff val="35000"/>
                  </a:schemeClr>
                </a:solidFill>
              </a:defRPr>
            </a:lvl1pPr>
          </a:lstStyle>
          <a:p>
            <a:r>
              <a:rPr lang="en-US"/>
              <a:t>Add a footer</a:t>
            </a:r>
            <a:endParaRPr lang="en-US" dirty="0"/>
          </a:p>
        </p:txBody>
      </p:sp>
      <p:sp>
        <p:nvSpPr>
          <p:cNvPr id="6" name="Slide Number Placeholder 5"/>
          <p:cNvSpPr>
            <a:spLocks noGrp="1"/>
          </p:cNvSpPr>
          <p:nvPr>
            <p:ph type="sldNum" sz="quarter" idx="12"/>
          </p:nvPr>
        </p:nvSpPr>
        <p:spPr/>
        <p:txBody>
          <a:bodyPr/>
          <a:lstStyle>
            <a:lvl1pPr>
              <a:defRPr>
                <a:solidFill>
                  <a:schemeClr val="tx2">
                    <a:lumMod val="65000"/>
                    <a:lumOff val="35000"/>
                  </a:schemeClr>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822960"/>
            <a:ext cx="8686800" cy="2011680"/>
          </a:xfrm>
        </p:spPr>
        <p:txBody>
          <a:bodyPr anchor="b">
            <a:normAutofit/>
          </a:bodyPr>
          <a:lstStyle>
            <a:lvl1pPr>
              <a:defRPr sz="6600"/>
            </a:lvl1pPr>
          </a:lstStyle>
          <a:p>
            <a:r>
              <a:rPr lang="en-US"/>
              <a:t>Click to edit Master title style</a:t>
            </a:r>
          </a:p>
        </p:txBody>
      </p:sp>
      <p:sp>
        <p:nvSpPr>
          <p:cNvPr id="3" name="Text Placeholder 2"/>
          <p:cNvSpPr>
            <a:spLocks noGrp="1"/>
          </p:cNvSpPr>
          <p:nvPr>
            <p:ph type="body" idx="1"/>
          </p:nvPr>
        </p:nvSpPr>
        <p:spPr>
          <a:xfrm>
            <a:off x="609600" y="2834640"/>
            <a:ext cx="8686800" cy="1097280"/>
          </a:xfrm>
        </p:spPr>
        <p:txBody>
          <a:bodyPr>
            <a:normAutofit/>
          </a:bodyPr>
          <a:lstStyle>
            <a:lvl1pPr marL="0" indent="0">
              <a:spcBef>
                <a:spcPts val="0"/>
              </a:spcBef>
              <a:buNone/>
              <a:defRPr sz="28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981200" y="1981200"/>
            <a:ext cx="4572000" cy="4480560"/>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781800" y="1981200"/>
            <a:ext cx="4572000" cy="4480560"/>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2104EB7-77EC-481E-BDC6-73CA182AC952}" type="datetime1">
              <a:rPr lang="en-US" smtClean="0"/>
              <a:t>10/27/2023</a:t>
            </a:fld>
            <a:endParaRPr lang="en-US" dirty="0"/>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981200" y="1679448"/>
            <a:ext cx="4572000" cy="830487"/>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81200" y="2509935"/>
            <a:ext cx="4572000" cy="396706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781800" y="1679448"/>
            <a:ext cx="4572000" cy="830487"/>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781800" y="2509935"/>
            <a:ext cx="4572000" cy="396706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0016069-A392-4E44-934F-6743D63E2A4F}" type="datetime1">
              <a:rPr lang="en-US" smtClean="0"/>
              <a:t>10/27/2023</a:t>
            </a:fld>
            <a:endParaRPr lang="en-US" dirty="0"/>
          </a:p>
        </p:txBody>
      </p:sp>
      <p:sp>
        <p:nvSpPr>
          <p:cNvPr id="8" name="Footer Placeholder 7"/>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81F9843-3551-47D6-BD3E-346FBDF458AF}" type="datetime1">
              <a:rPr lang="en-US" smtClean="0"/>
              <a:t>10/27/2023</a:t>
            </a:fld>
            <a:endParaRPr lang="en-US" dirty="0"/>
          </a:p>
        </p:txBody>
      </p:sp>
      <p:sp>
        <p:nvSpPr>
          <p:cNvPr id="4" name="Footer Placeholder 3"/>
          <p:cNvSpPr>
            <a:spLocks noGrp="1"/>
          </p:cNvSpPr>
          <p:nvPr>
            <p:ph type="ftr" sz="quarter" idx="11"/>
          </p:nvPr>
        </p:nvSpPr>
        <p:spPr/>
        <p:txBody>
          <a:bodyPr/>
          <a:lstStyle/>
          <a:p>
            <a:r>
              <a:rPr lang="en-US" dirty="0"/>
              <a:t>Add a footer</a:t>
            </a:r>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8C2989-19D5-42F7-8321-FE6B75231AF4}" type="datetime1">
              <a:rPr lang="en-US" smtClean="0"/>
              <a:t>10/27/2023</a:t>
            </a:fld>
            <a:endParaRPr lang="en-US" dirty="0"/>
          </a:p>
        </p:txBody>
      </p:sp>
      <p:sp>
        <p:nvSpPr>
          <p:cNvPr id="3" name="Footer Placeholder 2"/>
          <p:cNvSpPr>
            <a:spLocks noGrp="1"/>
          </p:cNvSpPr>
          <p:nvPr>
            <p:ph type="ftr" sz="quarter" idx="11"/>
          </p:nvPr>
        </p:nvSpPr>
        <p:spPr/>
        <p:txBody>
          <a:bodyPr/>
          <a:lstStyle/>
          <a:p>
            <a:r>
              <a:rPr lang="en-US" dirty="0"/>
              <a:t>Add a footer</a:t>
            </a:r>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559420" y="408993"/>
            <a:ext cx="4800937" cy="1828800"/>
          </a:xfrm>
        </p:spPr>
        <p:txBody>
          <a:bodyPr anchor="b">
            <a:noAutofit/>
          </a:bodyPr>
          <a:lstStyle>
            <a:lvl1pPr>
              <a:defRPr sz="4400"/>
            </a:lvl1pPr>
          </a:lstStyle>
          <a:p>
            <a:r>
              <a:rPr lang="en-US"/>
              <a:t>Click to edit Master title style</a:t>
            </a:r>
          </a:p>
        </p:txBody>
      </p:sp>
      <p:sp>
        <p:nvSpPr>
          <p:cNvPr id="3" name="Content Placeholder 2"/>
          <p:cNvSpPr>
            <a:spLocks noGrp="1"/>
          </p:cNvSpPr>
          <p:nvPr>
            <p:ph idx="1"/>
          </p:nvPr>
        </p:nvSpPr>
        <p:spPr>
          <a:xfrm>
            <a:off x="606491" y="381000"/>
            <a:ext cx="5489510" cy="579120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559420" y="2237793"/>
            <a:ext cx="4800937" cy="1828800"/>
          </a:xfrm>
        </p:spPr>
        <p:txBody>
          <a:bodyPr>
            <a:normAutofit/>
          </a:bodyPr>
          <a:lstStyle>
            <a:lvl1pPr marL="0" indent="0">
              <a:spcBef>
                <a:spcPts val="1200"/>
              </a:spcBef>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0F9C03C-1F27-412D-AD0B-6423348F1B9B}" type="datetime1">
              <a:rPr lang="en-US" smtClean="0"/>
              <a:t>10/27/2023</a:t>
            </a:fld>
            <a:endParaRPr lang="en-US" dirty="0"/>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6556248" y="384048"/>
            <a:ext cx="4800600" cy="1828800"/>
          </a:xfrm>
        </p:spPr>
        <p:txBody>
          <a:bodyPr anchor="b">
            <a:noAutofit/>
          </a:bodyPr>
          <a:lstStyle>
            <a:lvl1pPr>
              <a:defRPr sz="44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0" y="0"/>
            <a:ext cx="6096000" cy="6858000"/>
          </a:xfrm>
          <a:ln>
            <a:noFill/>
          </a:ln>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556249" y="2240280"/>
            <a:ext cx="4799140" cy="1828800"/>
          </a:xfrm>
        </p:spPr>
        <p:txBody>
          <a:bodyPr>
            <a:normAutofit/>
          </a:bodyPr>
          <a:lstStyle>
            <a:lvl1pPr marL="0" indent="0">
              <a:spcBef>
                <a:spcPts val="1200"/>
              </a:spcBef>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571200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81200" y="381000"/>
            <a:ext cx="9372600" cy="12954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81200" y="1987419"/>
            <a:ext cx="9372600" cy="44831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631790" y="5586761"/>
            <a:ext cx="280731" cy="883759"/>
          </a:xfrm>
          <a:prstGeom prst="rect">
            <a:avLst/>
          </a:prstGeom>
        </p:spPr>
        <p:txBody>
          <a:bodyPr vert="vert270" lIns="91440" tIns="45720" rIns="91440" bIns="45720" rtlCol="0" anchor="ctr"/>
          <a:lstStyle>
            <a:lvl1pPr algn="l">
              <a:defRPr sz="1200">
                <a:solidFill>
                  <a:schemeClr val="tx2">
                    <a:lumMod val="65000"/>
                    <a:lumOff val="35000"/>
                  </a:schemeClr>
                </a:solidFill>
              </a:defRPr>
            </a:lvl1pPr>
          </a:lstStyle>
          <a:p>
            <a:fld id="{619CFDC2-5630-4611-9BF0-0EF7C8C4398D}" type="datetime1">
              <a:rPr lang="en-US" smtClean="0"/>
              <a:t>10/27/2023</a:t>
            </a:fld>
            <a:endParaRPr lang="en-US" dirty="0"/>
          </a:p>
        </p:txBody>
      </p:sp>
      <p:sp>
        <p:nvSpPr>
          <p:cNvPr id="5" name="Footer Placeholder 4"/>
          <p:cNvSpPr>
            <a:spLocks noGrp="1"/>
          </p:cNvSpPr>
          <p:nvPr>
            <p:ph type="ftr" sz="quarter" idx="3"/>
          </p:nvPr>
        </p:nvSpPr>
        <p:spPr>
          <a:xfrm>
            <a:off x="11631790" y="365125"/>
            <a:ext cx="280730" cy="5139936"/>
          </a:xfrm>
          <a:prstGeom prst="rect">
            <a:avLst/>
          </a:prstGeom>
        </p:spPr>
        <p:txBody>
          <a:bodyPr vert="vert270" lIns="91440" tIns="45720" rIns="91440" bIns="45720" rtlCol="0" anchor="ctr"/>
          <a:lstStyle>
            <a:lvl1pPr algn="ctr">
              <a:defRPr sz="1200">
                <a:solidFill>
                  <a:schemeClr val="tx2">
                    <a:lumMod val="65000"/>
                    <a:lumOff val="35000"/>
                  </a:schemeClr>
                </a:solidFill>
              </a:defRPr>
            </a:lvl1pPr>
          </a:lstStyle>
          <a:p>
            <a:r>
              <a:rPr lang="en-US" dirty="0"/>
              <a:t>Add a footer</a:t>
            </a:r>
          </a:p>
        </p:txBody>
      </p:sp>
      <p:sp>
        <p:nvSpPr>
          <p:cNvPr id="6" name="Slide Number Placeholder 5"/>
          <p:cNvSpPr>
            <a:spLocks noGrp="1"/>
          </p:cNvSpPr>
          <p:nvPr>
            <p:ph type="sldNum" sz="quarter" idx="4"/>
          </p:nvPr>
        </p:nvSpPr>
        <p:spPr>
          <a:xfrm>
            <a:off x="313321" y="6268940"/>
            <a:ext cx="722377" cy="201580"/>
          </a:xfrm>
          <a:prstGeom prst="rect">
            <a:avLst/>
          </a:prstGeom>
        </p:spPr>
        <p:txBody>
          <a:bodyPr vert="horz" lIns="91440" tIns="45720" rIns="91440" bIns="45720" rtlCol="0" anchor="ctr"/>
          <a:lstStyle>
            <a:lvl1pPr algn="l">
              <a:defRPr sz="1200">
                <a:solidFill>
                  <a:schemeClr val="tx2">
                    <a:lumMod val="65000"/>
                    <a:lumOff val="35000"/>
                  </a:schemeClr>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85000"/>
        </a:lnSpc>
        <a:spcBef>
          <a:spcPct val="0"/>
        </a:spcBef>
        <a:buNone/>
        <a:defRPr sz="4400" kern="1200" cap="all" baseline="0">
          <a:solidFill>
            <a:schemeClr val="accent1">
              <a:lumMod val="50000"/>
            </a:schemeClr>
          </a:solidFill>
          <a:latin typeface="+mj-lt"/>
          <a:ea typeface="+mj-ea"/>
          <a:cs typeface="+mj-cs"/>
        </a:defRPr>
      </a:lvl1pPr>
    </p:titleStyle>
    <p:body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685800" indent="-274320" algn="l" defTabSz="914400" rtl="0" eaLnBrk="1" latinLnBrk="0" hangingPunct="1">
        <a:lnSpc>
          <a:spcPct val="90000"/>
        </a:lnSpc>
        <a:spcBef>
          <a:spcPts val="1200"/>
        </a:spcBef>
        <a:buSzPct val="100000"/>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lnSpc>
          <a:spcPct val="90000"/>
        </a:lnSpc>
        <a:spcBef>
          <a:spcPts val="800"/>
        </a:spcBef>
        <a:buSzPct val="100000"/>
        <a:buFont typeface="Arial" pitchFamily="34" charset="0"/>
        <a:buChar char="▪"/>
        <a:defRPr sz="1800" kern="1200">
          <a:solidFill>
            <a:schemeClr val="tx1"/>
          </a:solidFill>
          <a:latin typeface="+mn-lt"/>
          <a:ea typeface="+mn-ea"/>
          <a:cs typeface="+mn-cs"/>
        </a:defRPr>
      </a:lvl3pPr>
      <a:lvl4pPr marL="12344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4pPr>
      <a:lvl5pPr marL="14630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6916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6pPr>
      <a:lvl7pPr marL="18745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21031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8pPr>
      <a:lvl9pPr marL="23317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755780"/>
            <a:ext cx="9946640" cy="1479420"/>
          </a:xfrm>
        </p:spPr>
        <p:txBody>
          <a:bodyPr>
            <a:normAutofit fontScale="90000"/>
          </a:bodyPr>
          <a:lstStyle/>
          <a:p>
            <a:r>
              <a:rPr lang="en-US" sz="6000" dirty="0">
                <a:solidFill>
                  <a:srgbClr val="FF0000"/>
                </a:solidFill>
              </a:rPr>
              <a:t>TRAFFIC MANAGEMENT SYSTEM</a:t>
            </a:r>
          </a:p>
        </p:txBody>
      </p:sp>
      <p:sp>
        <p:nvSpPr>
          <p:cNvPr id="3" name="Subtitle 2"/>
          <p:cNvSpPr>
            <a:spLocks noGrp="1"/>
          </p:cNvSpPr>
          <p:nvPr>
            <p:ph type="subTitle" idx="1"/>
          </p:nvPr>
        </p:nvSpPr>
        <p:spPr>
          <a:xfrm>
            <a:off x="731520" y="2432180"/>
            <a:ext cx="6858000" cy="1097280"/>
          </a:xfrm>
        </p:spPr>
        <p:txBody>
          <a:bodyPr/>
          <a:lstStyle/>
          <a:p>
            <a:pPr algn="ctr"/>
            <a:r>
              <a:rPr lang="en-US" i="1" dirty="0"/>
              <a:t>IOT_PHASE 4:Development part 2</a:t>
            </a:r>
            <a:endParaRPr lang="en-IN" i="1" dirty="0"/>
          </a:p>
        </p:txBody>
      </p:sp>
    </p:spTree>
    <p:extLst>
      <p:ext uri="{BB962C8B-B14F-4D97-AF65-F5344CB8AC3E}">
        <p14:creationId xmlns:p14="http://schemas.microsoft.com/office/powerpoint/2010/main" val="2413251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ECC6156-9333-9343-0B6B-1F6C60D66BA3}"/>
              </a:ext>
            </a:extLst>
          </p:cNvPr>
          <p:cNvSpPr>
            <a:spLocks noGrp="1"/>
          </p:cNvSpPr>
          <p:nvPr>
            <p:ph type="title"/>
          </p:nvPr>
        </p:nvSpPr>
        <p:spPr>
          <a:xfrm>
            <a:off x="844378" y="616092"/>
            <a:ext cx="8833022" cy="436853"/>
          </a:xfrm>
        </p:spPr>
        <p:txBody>
          <a:bodyPr>
            <a:normAutofit fontScale="90000"/>
          </a:bodyPr>
          <a:lstStyle/>
          <a:p>
            <a:pPr algn="l"/>
            <a:r>
              <a:rPr lang="en-US" dirty="0">
                <a:solidFill>
                  <a:srgbClr val="FF0000"/>
                </a:solidFill>
              </a:rPr>
              <a:t>CODING:</a:t>
            </a:r>
            <a:endParaRPr lang="en-IN" dirty="0">
              <a:solidFill>
                <a:srgbClr val="FF0000"/>
              </a:solidFill>
            </a:endParaRPr>
          </a:p>
        </p:txBody>
      </p:sp>
      <p:sp>
        <p:nvSpPr>
          <p:cNvPr id="10" name="Content Placeholder 2">
            <a:extLst>
              <a:ext uri="{FF2B5EF4-FFF2-40B4-BE49-F238E27FC236}">
                <a16:creationId xmlns:a16="http://schemas.microsoft.com/office/drawing/2014/main" id="{AF55B52A-22BE-85C0-A990-04982BAA326E}"/>
              </a:ext>
            </a:extLst>
          </p:cNvPr>
          <p:cNvSpPr txBox="1">
            <a:spLocks/>
          </p:cNvSpPr>
          <p:nvPr/>
        </p:nvSpPr>
        <p:spPr>
          <a:xfrm>
            <a:off x="671946" y="1252451"/>
            <a:ext cx="11099904" cy="4989457"/>
          </a:xfrm>
          <a:prstGeom prst="rect">
            <a:avLst/>
          </a:prstGeom>
        </p:spPr>
        <p:txBody>
          <a:bodyPr vert="horz" lIns="91440" tIns="45720" rIns="91440" bIns="45720" rtlCol="0" anchor="ctr">
            <a:normAutofit lnSpcReduction="10000"/>
          </a:bodyPr>
          <a:lstStyle>
            <a:lvl1pPr marL="0" indent="0" algn="l" defTabSz="914400" rtl="0" eaLnBrk="1" latinLnBrk="0" hangingPunct="1">
              <a:lnSpc>
                <a:spcPct val="90000"/>
              </a:lnSpc>
              <a:spcBef>
                <a:spcPts val="0"/>
              </a:spcBef>
              <a:buSzPct val="100000"/>
              <a:buFont typeface="Arial"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1200"/>
              </a:spcBef>
              <a:buSzPct val="10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SzPct val="10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n-lt"/>
                <a:ea typeface="+mn-ea"/>
                <a:cs typeface="+mn-cs"/>
              </a:defRPr>
            </a:lvl9pPr>
          </a:lstStyle>
          <a:p>
            <a:r>
              <a:rPr lang="en-IN" sz="2800" b="0" dirty="0" err="1"/>
              <a:t>const</a:t>
            </a:r>
            <a:r>
              <a:rPr lang="en-IN" sz="2800" b="0" dirty="0"/>
              <a:t> int </a:t>
            </a:r>
            <a:r>
              <a:rPr lang="en-IN" sz="2800" b="0" dirty="0" err="1"/>
              <a:t>mainRoadRedPin</a:t>
            </a:r>
            <a:r>
              <a:rPr lang="en-IN" sz="2800" b="0" dirty="0"/>
              <a:t> = 2;</a:t>
            </a:r>
          </a:p>
          <a:p>
            <a:r>
              <a:rPr lang="en-IN" sz="2800" b="0" dirty="0" err="1"/>
              <a:t>const</a:t>
            </a:r>
            <a:r>
              <a:rPr lang="en-IN" sz="2800" b="0" dirty="0"/>
              <a:t> int </a:t>
            </a:r>
            <a:r>
              <a:rPr lang="en-IN" sz="2800" b="0" dirty="0" err="1"/>
              <a:t>mainRoadGreenPin</a:t>
            </a:r>
            <a:r>
              <a:rPr lang="en-IN" sz="2800" b="0" dirty="0"/>
              <a:t> = 3;</a:t>
            </a:r>
          </a:p>
          <a:p>
            <a:r>
              <a:rPr lang="en-IN" sz="2800" b="0" dirty="0" err="1"/>
              <a:t>const</a:t>
            </a:r>
            <a:r>
              <a:rPr lang="en-IN" sz="2800" b="0" dirty="0"/>
              <a:t> int </a:t>
            </a:r>
            <a:r>
              <a:rPr lang="en-IN" sz="2800" b="0" dirty="0" err="1"/>
              <a:t>mainRoadYellowPin</a:t>
            </a:r>
            <a:r>
              <a:rPr lang="en-IN" sz="2800" b="0" dirty="0"/>
              <a:t>=11;</a:t>
            </a:r>
          </a:p>
          <a:p>
            <a:r>
              <a:rPr lang="en-IN" sz="2800" b="0" dirty="0" err="1"/>
              <a:t>const</a:t>
            </a:r>
            <a:r>
              <a:rPr lang="en-IN" sz="2800" b="0" dirty="0"/>
              <a:t> int </a:t>
            </a:r>
            <a:r>
              <a:rPr lang="en-IN" sz="2800" b="0" dirty="0" err="1"/>
              <a:t>leftRoadRedPin</a:t>
            </a:r>
            <a:r>
              <a:rPr lang="en-IN" sz="2800" b="0" dirty="0"/>
              <a:t> = 4;</a:t>
            </a:r>
          </a:p>
          <a:p>
            <a:r>
              <a:rPr lang="en-IN" sz="2800" b="0" dirty="0" err="1"/>
              <a:t>const</a:t>
            </a:r>
            <a:r>
              <a:rPr lang="en-IN" sz="2800" b="0" dirty="0"/>
              <a:t> int </a:t>
            </a:r>
            <a:r>
              <a:rPr lang="en-IN" sz="2800" b="0" dirty="0" err="1"/>
              <a:t>leftRoadGreenPin</a:t>
            </a:r>
            <a:r>
              <a:rPr lang="en-IN" sz="2800" b="0" dirty="0"/>
              <a:t> = 5;</a:t>
            </a:r>
          </a:p>
          <a:p>
            <a:r>
              <a:rPr lang="en-IN" sz="2800" b="0" dirty="0" err="1"/>
              <a:t>const</a:t>
            </a:r>
            <a:r>
              <a:rPr lang="en-IN" sz="2800" b="0" dirty="0"/>
              <a:t> int </a:t>
            </a:r>
            <a:r>
              <a:rPr lang="en-IN" sz="2800" b="0" dirty="0" err="1"/>
              <a:t>leftRoadYellowPin</a:t>
            </a:r>
            <a:r>
              <a:rPr lang="en-IN" sz="2800" b="0" dirty="0"/>
              <a:t>=8;</a:t>
            </a:r>
          </a:p>
          <a:p>
            <a:r>
              <a:rPr lang="en-IN" sz="2800" b="0" dirty="0" err="1"/>
              <a:t>const</a:t>
            </a:r>
            <a:r>
              <a:rPr lang="en-IN" sz="2800" b="0" dirty="0"/>
              <a:t> int </a:t>
            </a:r>
            <a:r>
              <a:rPr lang="en-IN" sz="2800" b="0" dirty="0" err="1"/>
              <a:t>rightRoadRedPin</a:t>
            </a:r>
            <a:r>
              <a:rPr lang="en-IN" sz="2800" b="0" dirty="0"/>
              <a:t> = 10;</a:t>
            </a:r>
          </a:p>
          <a:p>
            <a:r>
              <a:rPr lang="en-IN" sz="2800" b="0" dirty="0" err="1"/>
              <a:t>const</a:t>
            </a:r>
            <a:r>
              <a:rPr lang="en-IN" sz="2800" b="0" dirty="0"/>
              <a:t> int </a:t>
            </a:r>
            <a:r>
              <a:rPr lang="en-IN" sz="2800" b="0" dirty="0" err="1"/>
              <a:t>rightRoadGreenPin</a:t>
            </a:r>
            <a:r>
              <a:rPr lang="en-IN" sz="2800" b="0" dirty="0"/>
              <a:t> = 6;</a:t>
            </a:r>
          </a:p>
          <a:p>
            <a:r>
              <a:rPr lang="en-IN" sz="2800" b="0" dirty="0" err="1"/>
              <a:t>const</a:t>
            </a:r>
            <a:r>
              <a:rPr lang="en-IN" sz="2800" b="0" dirty="0"/>
              <a:t> int </a:t>
            </a:r>
            <a:r>
              <a:rPr lang="en-IN" sz="2800" b="0" dirty="0" err="1"/>
              <a:t>rightRoadYellowPin</a:t>
            </a:r>
            <a:r>
              <a:rPr lang="en-IN" sz="2800" b="0" dirty="0"/>
              <a:t> =9;</a:t>
            </a:r>
          </a:p>
          <a:p>
            <a:r>
              <a:rPr lang="en-IN" sz="2800" b="0" dirty="0" err="1"/>
              <a:t>const</a:t>
            </a:r>
            <a:r>
              <a:rPr lang="en-IN" sz="2800" b="0" dirty="0"/>
              <a:t> int </a:t>
            </a:r>
            <a:r>
              <a:rPr lang="en-IN" sz="2800" b="0" dirty="0" err="1"/>
              <a:t>mainRoadSensorPin</a:t>
            </a:r>
            <a:r>
              <a:rPr lang="en-IN" sz="2800" b="0" dirty="0"/>
              <a:t> = 7;</a:t>
            </a:r>
          </a:p>
          <a:p>
            <a:r>
              <a:rPr lang="en-IN" sz="2800" b="0" dirty="0" err="1"/>
              <a:t>const</a:t>
            </a:r>
            <a:r>
              <a:rPr lang="en-IN" sz="2800" b="0" dirty="0"/>
              <a:t> int </a:t>
            </a:r>
            <a:r>
              <a:rPr lang="en-IN" sz="2800" b="0" dirty="0" err="1"/>
              <a:t>leftRoadSensorPin</a:t>
            </a:r>
            <a:r>
              <a:rPr lang="en-IN" sz="2800" b="0" dirty="0"/>
              <a:t> =13;</a:t>
            </a:r>
          </a:p>
          <a:p>
            <a:r>
              <a:rPr lang="en-IN" sz="2800" b="0" dirty="0" err="1"/>
              <a:t>const</a:t>
            </a:r>
            <a:r>
              <a:rPr lang="en-IN" sz="2800" b="0" dirty="0"/>
              <a:t> int </a:t>
            </a:r>
            <a:r>
              <a:rPr lang="en-IN" sz="2800" b="0" dirty="0" err="1"/>
              <a:t>rightRoadSensorPin</a:t>
            </a:r>
            <a:r>
              <a:rPr lang="en-IN" sz="2800" b="0" dirty="0"/>
              <a:t> =12;</a:t>
            </a:r>
          </a:p>
          <a:p>
            <a:r>
              <a:rPr lang="en-IN" sz="2800" b="0" dirty="0"/>
              <a:t>  }</a:t>
            </a:r>
          </a:p>
          <a:p>
            <a:endParaRPr lang="en-IN" sz="2800" b="0" dirty="0"/>
          </a:p>
        </p:txBody>
      </p:sp>
    </p:spTree>
    <p:extLst>
      <p:ext uri="{BB962C8B-B14F-4D97-AF65-F5344CB8AC3E}">
        <p14:creationId xmlns:p14="http://schemas.microsoft.com/office/powerpoint/2010/main" val="1397893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5CF7CB6-2D86-D559-D029-8C989DA2E22B}"/>
              </a:ext>
            </a:extLst>
          </p:cNvPr>
          <p:cNvSpPr txBox="1"/>
          <p:nvPr/>
        </p:nvSpPr>
        <p:spPr>
          <a:xfrm>
            <a:off x="914400" y="598714"/>
            <a:ext cx="10515600" cy="6124754"/>
          </a:xfrm>
          <a:prstGeom prst="rect">
            <a:avLst/>
          </a:prstGeom>
          <a:noFill/>
        </p:spPr>
        <p:txBody>
          <a:bodyPr wrap="square">
            <a:spAutoFit/>
          </a:bodyPr>
          <a:lstStyle/>
          <a:p>
            <a:pPr marL="0" indent="0">
              <a:buNone/>
            </a:pPr>
            <a:r>
              <a:rPr lang="en-IN" sz="2800" dirty="0"/>
              <a:t>void setup() {</a:t>
            </a:r>
          </a:p>
          <a:p>
            <a:pPr marL="0" indent="0">
              <a:buNone/>
            </a:pPr>
            <a:r>
              <a:rPr lang="en-IN" sz="2800" dirty="0"/>
              <a:t>  </a:t>
            </a:r>
            <a:r>
              <a:rPr lang="en-IN" sz="2800" dirty="0" err="1"/>
              <a:t>pinMode</a:t>
            </a:r>
            <a:r>
              <a:rPr lang="en-IN" sz="2800" dirty="0"/>
              <a:t>(</a:t>
            </a:r>
            <a:r>
              <a:rPr lang="en-IN" sz="2800" dirty="0" err="1"/>
              <a:t>mainRoadRedPin</a:t>
            </a:r>
            <a:r>
              <a:rPr lang="en-IN" sz="2800" dirty="0"/>
              <a:t>, OUTPUT);</a:t>
            </a:r>
          </a:p>
          <a:p>
            <a:pPr marL="0" indent="0">
              <a:buNone/>
            </a:pPr>
            <a:r>
              <a:rPr lang="en-IN" sz="2800" dirty="0"/>
              <a:t>  </a:t>
            </a:r>
            <a:r>
              <a:rPr lang="en-IN" sz="2800" dirty="0" err="1"/>
              <a:t>pinMode</a:t>
            </a:r>
            <a:r>
              <a:rPr lang="en-IN" sz="2800" dirty="0"/>
              <a:t>(</a:t>
            </a:r>
            <a:r>
              <a:rPr lang="en-IN" sz="2800" dirty="0" err="1"/>
              <a:t>mainRoadGreenPin</a:t>
            </a:r>
            <a:r>
              <a:rPr lang="en-IN" sz="2800" dirty="0"/>
              <a:t>, OUTPUT);</a:t>
            </a:r>
          </a:p>
          <a:p>
            <a:pPr marL="0" indent="0">
              <a:buNone/>
            </a:pPr>
            <a:r>
              <a:rPr lang="en-IN" sz="2800" dirty="0"/>
              <a:t>  </a:t>
            </a:r>
            <a:r>
              <a:rPr lang="en-IN" sz="2800" dirty="0" err="1"/>
              <a:t>pinMode</a:t>
            </a:r>
            <a:r>
              <a:rPr lang="en-IN" sz="2800" dirty="0"/>
              <a:t>(</a:t>
            </a:r>
            <a:r>
              <a:rPr lang="en-IN" sz="2800" dirty="0" err="1"/>
              <a:t>mainRoadYellowPin</a:t>
            </a:r>
            <a:r>
              <a:rPr lang="en-IN" sz="2800" dirty="0"/>
              <a:t>, OUTPUT);</a:t>
            </a:r>
          </a:p>
          <a:p>
            <a:pPr marL="0" indent="0">
              <a:buNone/>
            </a:pPr>
            <a:r>
              <a:rPr lang="en-IN" sz="2800" dirty="0"/>
              <a:t>  </a:t>
            </a:r>
            <a:r>
              <a:rPr lang="en-IN" sz="2800" dirty="0" err="1"/>
              <a:t>pinMode</a:t>
            </a:r>
            <a:r>
              <a:rPr lang="en-IN" sz="2800" dirty="0"/>
              <a:t>(</a:t>
            </a:r>
            <a:r>
              <a:rPr lang="en-IN" sz="2800" dirty="0" err="1"/>
              <a:t>leftRoadRedPin</a:t>
            </a:r>
            <a:r>
              <a:rPr lang="en-IN" sz="2800" dirty="0"/>
              <a:t>, OUTPUT);</a:t>
            </a:r>
          </a:p>
          <a:p>
            <a:pPr marL="0" indent="0">
              <a:buNone/>
            </a:pPr>
            <a:r>
              <a:rPr lang="en-IN" sz="2800" dirty="0"/>
              <a:t>  </a:t>
            </a:r>
            <a:r>
              <a:rPr lang="en-IN" sz="2800" dirty="0" err="1"/>
              <a:t>pinMode</a:t>
            </a:r>
            <a:r>
              <a:rPr lang="en-IN" sz="2800" dirty="0"/>
              <a:t>(</a:t>
            </a:r>
            <a:r>
              <a:rPr lang="en-IN" sz="2800" dirty="0" err="1"/>
              <a:t>leftRoadGreenPin</a:t>
            </a:r>
            <a:r>
              <a:rPr lang="en-IN" sz="2800" dirty="0"/>
              <a:t>, OUTPUT);</a:t>
            </a:r>
          </a:p>
          <a:p>
            <a:pPr marL="0" indent="0">
              <a:buNone/>
            </a:pPr>
            <a:r>
              <a:rPr lang="en-IN" sz="2800" dirty="0"/>
              <a:t>  </a:t>
            </a:r>
            <a:r>
              <a:rPr lang="en-IN" sz="2800" dirty="0" err="1"/>
              <a:t>pinMode</a:t>
            </a:r>
            <a:r>
              <a:rPr lang="en-IN" sz="2800" dirty="0"/>
              <a:t>(</a:t>
            </a:r>
            <a:r>
              <a:rPr lang="en-IN" sz="2800" dirty="0" err="1"/>
              <a:t>leftRoadYellowPin</a:t>
            </a:r>
            <a:r>
              <a:rPr lang="en-IN" sz="2800" dirty="0"/>
              <a:t>, OUTPUT);</a:t>
            </a:r>
          </a:p>
          <a:p>
            <a:pPr marL="0" indent="0">
              <a:buNone/>
            </a:pPr>
            <a:r>
              <a:rPr lang="en-IN" sz="2800" dirty="0"/>
              <a:t>  </a:t>
            </a:r>
            <a:r>
              <a:rPr lang="en-IN" sz="2800" dirty="0" err="1"/>
              <a:t>pinMode</a:t>
            </a:r>
            <a:r>
              <a:rPr lang="en-IN" sz="2800" dirty="0"/>
              <a:t>(</a:t>
            </a:r>
            <a:r>
              <a:rPr lang="en-IN" sz="2800" dirty="0" err="1"/>
              <a:t>rightRoadRedPin</a:t>
            </a:r>
            <a:r>
              <a:rPr lang="en-IN" sz="2800" dirty="0"/>
              <a:t>, OUTPUT);</a:t>
            </a:r>
          </a:p>
          <a:p>
            <a:pPr marL="0" indent="0">
              <a:buNone/>
            </a:pPr>
            <a:r>
              <a:rPr lang="en-IN" sz="2800" dirty="0"/>
              <a:t>  </a:t>
            </a:r>
            <a:r>
              <a:rPr lang="en-IN" sz="2800" dirty="0" err="1"/>
              <a:t>pinMode</a:t>
            </a:r>
            <a:r>
              <a:rPr lang="en-IN" sz="2800" dirty="0"/>
              <a:t>(</a:t>
            </a:r>
            <a:r>
              <a:rPr lang="en-IN" sz="2800" dirty="0" err="1"/>
              <a:t>rightRoadGreenPin</a:t>
            </a:r>
            <a:r>
              <a:rPr lang="en-IN" sz="2800" dirty="0"/>
              <a:t>, OUTPUT);</a:t>
            </a:r>
          </a:p>
          <a:p>
            <a:pPr marL="0" indent="0">
              <a:buNone/>
            </a:pPr>
            <a:r>
              <a:rPr lang="en-IN" sz="2800" dirty="0"/>
              <a:t>  </a:t>
            </a:r>
            <a:r>
              <a:rPr lang="en-IN" sz="2800" dirty="0" err="1"/>
              <a:t>pinMode</a:t>
            </a:r>
            <a:r>
              <a:rPr lang="en-IN" sz="2800" dirty="0"/>
              <a:t>(</a:t>
            </a:r>
            <a:r>
              <a:rPr lang="en-IN" sz="2800" dirty="0" err="1"/>
              <a:t>rightRoadYellowPin</a:t>
            </a:r>
            <a:r>
              <a:rPr lang="en-IN" sz="2800" dirty="0"/>
              <a:t>, OUTPUT);</a:t>
            </a:r>
          </a:p>
          <a:p>
            <a:pPr marL="0" indent="0">
              <a:buNone/>
            </a:pPr>
            <a:r>
              <a:rPr lang="en-IN" sz="2800" dirty="0"/>
              <a:t>  </a:t>
            </a:r>
            <a:r>
              <a:rPr lang="en-IN" sz="2800" dirty="0" err="1"/>
              <a:t>pinMode</a:t>
            </a:r>
            <a:r>
              <a:rPr lang="en-IN" sz="2800" dirty="0"/>
              <a:t>(</a:t>
            </a:r>
            <a:r>
              <a:rPr lang="en-IN" sz="2800" dirty="0" err="1"/>
              <a:t>mainRoadSensorPin</a:t>
            </a:r>
            <a:r>
              <a:rPr lang="en-IN" sz="2800" dirty="0"/>
              <a:t>, INPUT_PULLUP);</a:t>
            </a:r>
          </a:p>
          <a:p>
            <a:pPr marL="0" indent="0">
              <a:buNone/>
            </a:pPr>
            <a:r>
              <a:rPr lang="en-IN" sz="2800" dirty="0"/>
              <a:t>  </a:t>
            </a:r>
            <a:r>
              <a:rPr lang="en-IN" sz="2800" dirty="0" err="1"/>
              <a:t>pinMode</a:t>
            </a:r>
            <a:r>
              <a:rPr lang="en-IN" sz="2800" dirty="0"/>
              <a:t>(</a:t>
            </a:r>
            <a:r>
              <a:rPr lang="en-IN" sz="2800" dirty="0" err="1"/>
              <a:t>leftRoadSensorPin</a:t>
            </a:r>
            <a:r>
              <a:rPr lang="en-IN" sz="2800" dirty="0"/>
              <a:t>, INPUT_PULLUP);</a:t>
            </a:r>
          </a:p>
          <a:p>
            <a:pPr marL="0" indent="0">
              <a:buNone/>
            </a:pPr>
            <a:r>
              <a:rPr lang="en-IN" sz="2800" dirty="0"/>
              <a:t>  </a:t>
            </a:r>
            <a:r>
              <a:rPr lang="en-IN" sz="2800" dirty="0" err="1"/>
              <a:t>pinMode</a:t>
            </a:r>
            <a:r>
              <a:rPr lang="en-IN" sz="2800" dirty="0"/>
              <a:t>(</a:t>
            </a:r>
            <a:r>
              <a:rPr lang="en-IN" sz="2800" dirty="0" err="1"/>
              <a:t>rightRoadSensorPin</a:t>
            </a:r>
            <a:r>
              <a:rPr lang="en-IN" sz="2800" dirty="0"/>
              <a:t>, INPUT_PULLUP);</a:t>
            </a:r>
          </a:p>
          <a:p>
            <a:pPr marL="0" indent="0">
              <a:buNone/>
            </a:pPr>
            <a:r>
              <a:rPr lang="en-IN" sz="2800" dirty="0"/>
              <a:t>}</a:t>
            </a:r>
          </a:p>
        </p:txBody>
      </p:sp>
    </p:spTree>
    <p:extLst>
      <p:ext uri="{BB962C8B-B14F-4D97-AF65-F5344CB8AC3E}">
        <p14:creationId xmlns:p14="http://schemas.microsoft.com/office/powerpoint/2010/main" val="2132301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5E9C6AC-7FFD-5354-0F37-7F3AE34BF928}"/>
              </a:ext>
            </a:extLst>
          </p:cNvPr>
          <p:cNvSpPr txBox="1"/>
          <p:nvPr/>
        </p:nvSpPr>
        <p:spPr>
          <a:xfrm>
            <a:off x="1034143" y="653144"/>
            <a:ext cx="10820400" cy="6124754"/>
          </a:xfrm>
          <a:prstGeom prst="rect">
            <a:avLst/>
          </a:prstGeom>
          <a:noFill/>
        </p:spPr>
        <p:txBody>
          <a:bodyPr wrap="square">
            <a:spAutoFit/>
          </a:bodyPr>
          <a:lstStyle/>
          <a:p>
            <a:pPr marL="0" indent="0">
              <a:buNone/>
            </a:pPr>
            <a:r>
              <a:rPr lang="en-IN" sz="2800" dirty="0"/>
              <a:t>void loop() {</a:t>
            </a:r>
          </a:p>
          <a:p>
            <a:pPr marL="0" indent="0">
              <a:buNone/>
            </a:pPr>
            <a:r>
              <a:rPr lang="en-IN" sz="2800" dirty="0"/>
              <a:t>  // Check if there are vehicles on the main road</a:t>
            </a:r>
          </a:p>
          <a:p>
            <a:pPr marL="0" indent="0">
              <a:buNone/>
            </a:pPr>
            <a:r>
              <a:rPr lang="en-IN" sz="2800" dirty="0"/>
              <a:t>  if (</a:t>
            </a:r>
            <a:r>
              <a:rPr lang="en-IN" sz="2800" dirty="0" err="1"/>
              <a:t>digitalRead</a:t>
            </a:r>
            <a:r>
              <a:rPr lang="en-IN" sz="2800" dirty="0"/>
              <a:t>(</a:t>
            </a:r>
            <a:r>
              <a:rPr lang="en-IN" sz="2800" dirty="0" err="1"/>
              <a:t>mainRoadSensorPin</a:t>
            </a:r>
            <a:r>
              <a:rPr lang="en-IN" sz="2800" dirty="0"/>
              <a:t>) == HIGH) {</a:t>
            </a:r>
          </a:p>
          <a:p>
            <a:pPr marL="0" indent="0">
              <a:buNone/>
            </a:pPr>
            <a:r>
              <a:rPr lang="en-IN" sz="2800" dirty="0"/>
              <a:t>    // Main road has vehicles, so stop side road traffic</a:t>
            </a:r>
          </a:p>
          <a:p>
            <a:pPr marL="0" indent="0">
              <a:buNone/>
            </a:pPr>
            <a:r>
              <a:rPr lang="en-IN" sz="2800" dirty="0"/>
              <a:t>    </a:t>
            </a:r>
            <a:r>
              <a:rPr lang="en-IN" sz="2800" dirty="0" err="1"/>
              <a:t>digitalWrite</a:t>
            </a:r>
            <a:r>
              <a:rPr lang="en-IN" sz="2800" dirty="0"/>
              <a:t>(</a:t>
            </a:r>
            <a:r>
              <a:rPr lang="en-IN" sz="2800" dirty="0" err="1"/>
              <a:t>mainRoadRedPin</a:t>
            </a:r>
            <a:r>
              <a:rPr lang="en-IN" sz="2800" dirty="0"/>
              <a:t>, HIGH);</a:t>
            </a:r>
          </a:p>
          <a:p>
            <a:pPr marL="0" indent="0">
              <a:buNone/>
            </a:pPr>
            <a:r>
              <a:rPr lang="en-IN" sz="2800" dirty="0"/>
              <a:t>    </a:t>
            </a:r>
            <a:r>
              <a:rPr lang="en-IN" sz="2800" dirty="0" err="1"/>
              <a:t>digitalWrite</a:t>
            </a:r>
            <a:r>
              <a:rPr lang="en-IN" sz="2800" dirty="0"/>
              <a:t>(</a:t>
            </a:r>
            <a:r>
              <a:rPr lang="en-IN" sz="2800" dirty="0" err="1"/>
              <a:t>mainRoadGreenPin,LOW</a:t>
            </a:r>
            <a:r>
              <a:rPr lang="en-IN" sz="2800" dirty="0"/>
              <a:t>);</a:t>
            </a:r>
          </a:p>
          <a:p>
            <a:pPr marL="0" indent="0">
              <a:buNone/>
            </a:pPr>
            <a:r>
              <a:rPr lang="en-IN" sz="2800" dirty="0"/>
              <a:t>    </a:t>
            </a:r>
            <a:r>
              <a:rPr lang="en-IN" sz="2800" dirty="0" err="1"/>
              <a:t>digitalWrite</a:t>
            </a:r>
            <a:r>
              <a:rPr lang="en-IN" sz="2800" dirty="0"/>
              <a:t>(</a:t>
            </a:r>
            <a:r>
              <a:rPr lang="en-IN" sz="2800" dirty="0" err="1"/>
              <a:t>mainRoadYellowPin</a:t>
            </a:r>
            <a:r>
              <a:rPr lang="en-IN" sz="2800" dirty="0"/>
              <a:t>, LOW);</a:t>
            </a:r>
          </a:p>
          <a:p>
            <a:pPr marL="0" indent="0">
              <a:buNone/>
            </a:pPr>
            <a:r>
              <a:rPr lang="en-IN" sz="2800" dirty="0"/>
              <a:t>    </a:t>
            </a:r>
            <a:r>
              <a:rPr lang="en-IN" sz="2800" dirty="0" err="1"/>
              <a:t>digitalWrite</a:t>
            </a:r>
            <a:r>
              <a:rPr lang="en-IN" sz="2800" dirty="0"/>
              <a:t>(</a:t>
            </a:r>
            <a:r>
              <a:rPr lang="en-IN" sz="2800" dirty="0" err="1"/>
              <a:t>leftRoadRedPin</a:t>
            </a:r>
            <a:r>
              <a:rPr lang="en-IN" sz="2800" dirty="0"/>
              <a:t>, LOW);</a:t>
            </a:r>
          </a:p>
          <a:p>
            <a:pPr marL="0" indent="0">
              <a:buNone/>
            </a:pPr>
            <a:r>
              <a:rPr lang="en-IN" sz="2800" dirty="0"/>
              <a:t>    </a:t>
            </a:r>
            <a:r>
              <a:rPr lang="en-IN" sz="2800" dirty="0" err="1"/>
              <a:t>digitalWrite</a:t>
            </a:r>
            <a:r>
              <a:rPr lang="en-IN" sz="2800" dirty="0"/>
              <a:t>(</a:t>
            </a:r>
            <a:r>
              <a:rPr lang="en-IN" sz="2800" dirty="0" err="1"/>
              <a:t>leftRoadGreenPin,LOW</a:t>
            </a:r>
            <a:r>
              <a:rPr lang="en-IN" sz="2800" dirty="0"/>
              <a:t>);</a:t>
            </a:r>
          </a:p>
          <a:p>
            <a:pPr marL="0" indent="0">
              <a:buNone/>
            </a:pPr>
            <a:r>
              <a:rPr lang="en-IN" sz="2800" dirty="0"/>
              <a:t>    </a:t>
            </a:r>
            <a:r>
              <a:rPr lang="en-IN" sz="2800" dirty="0" err="1"/>
              <a:t>digitalWrite</a:t>
            </a:r>
            <a:r>
              <a:rPr lang="en-IN" sz="2800" dirty="0"/>
              <a:t>(</a:t>
            </a:r>
            <a:r>
              <a:rPr lang="en-IN" sz="2800" dirty="0" err="1"/>
              <a:t>leftRoadYellowPin</a:t>
            </a:r>
            <a:r>
              <a:rPr lang="en-IN" sz="2800" dirty="0"/>
              <a:t>, HIGH);</a:t>
            </a:r>
          </a:p>
          <a:p>
            <a:pPr marL="0" indent="0">
              <a:buNone/>
            </a:pPr>
            <a:r>
              <a:rPr lang="en-IN" sz="2800" dirty="0"/>
              <a:t>    </a:t>
            </a:r>
            <a:r>
              <a:rPr lang="en-IN" sz="2800" dirty="0" err="1"/>
              <a:t>digitalWrite</a:t>
            </a:r>
            <a:r>
              <a:rPr lang="en-IN" sz="2800" dirty="0"/>
              <a:t>(</a:t>
            </a:r>
            <a:r>
              <a:rPr lang="en-IN" sz="2800" dirty="0" err="1"/>
              <a:t>rightRoadRedPin</a:t>
            </a:r>
            <a:r>
              <a:rPr lang="en-IN" sz="2800" dirty="0"/>
              <a:t>, LOW);</a:t>
            </a:r>
          </a:p>
          <a:p>
            <a:pPr marL="0" indent="0">
              <a:buNone/>
            </a:pPr>
            <a:r>
              <a:rPr lang="en-IN" sz="2800" dirty="0"/>
              <a:t>    </a:t>
            </a:r>
            <a:r>
              <a:rPr lang="en-IN" sz="2800" dirty="0" err="1"/>
              <a:t>digitalWrite</a:t>
            </a:r>
            <a:r>
              <a:rPr lang="en-IN" sz="2800" dirty="0"/>
              <a:t>(</a:t>
            </a:r>
            <a:r>
              <a:rPr lang="en-IN" sz="2800" dirty="0" err="1"/>
              <a:t>rightRoadGreenPin</a:t>
            </a:r>
            <a:r>
              <a:rPr lang="en-IN" sz="2800" dirty="0"/>
              <a:t>, HIGH);</a:t>
            </a:r>
          </a:p>
          <a:p>
            <a:pPr marL="0" indent="0">
              <a:buNone/>
            </a:pPr>
            <a:r>
              <a:rPr lang="en-IN" sz="2800" dirty="0"/>
              <a:t>    </a:t>
            </a:r>
            <a:r>
              <a:rPr lang="en-IN" sz="2800" dirty="0" err="1"/>
              <a:t>digitalWrite</a:t>
            </a:r>
            <a:r>
              <a:rPr lang="en-IN" sz="2800" dirty="0"/>
              <a:t>(</a:t>
            </a:r>
            <a:r>
              <a:rPr lang="en-IN" sz="2800" dirty="0" err="1"/>
              <a:t>rightRoadYellowPin</a:t>
            </a:r>
            <a:r>
              <a:rPr lang="en-IN" sz="2800" dirty="0"/>
              <a:t>, LOW);</a:t>
            </a:r>
          </a:p>
          <a:p>
            <a:pPr marL="0" indent="0">
              <a:buNone/>
            </a:pPr>
            <a:r>
              <a:rPr lang="en-IN" sz="2800" dirty="0"/>
              <a:t>  }</a:t>
            </a:r>
          </a:p>
        </p:txBody>
      </p:sp>
    </p:spTree>
    <p:extLst>
      <p:ext uri="{BB962C8B-B14F-4D97-AF65-F5344CB8AC3E}">
        <p14:creationId xmlns:p14="http://schemas.microsoft.com/office/powerpoint/2010/main" val="1718594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91A5BC9-9393-C403-5EDA-F6B21AD7ACC1}"/>
              </a:ext>
            </a:extLst>
          </p:cNvPr>
          <p:cNvSpPr txBox="1"/>
          <p:nvPr/>
        </p:nvSpPr>
        <p:spPr>
          <a:xfrm>
            <a:off x="587829" y="555170"/>
            <a:ext cx="11484428" cy="5262979"/>
          </a:xfrm>
          <a:prstGeom prst="rect">
            <a:avLst/>
          </a:prstGeom>
          <a:noFill/>
        </p:spPr>
        <p:txBody>
          <a:bodyPr wrap="square">
            <a:spAutoFit/>
          </a:bodyPr>
          <a:lstStyle/>
          <a:p>
            <a:pPr marL="0" indent="0">
              <a:buNone/>
            </a:pPr>
            <a:r>
              <a:rPr lang="en-IN" sz="2800" dirty="0"/>
              <a:t>else if (</a:t>
            </a:r>
            <a:r>
              <a:rPr lang="en-IN" sz="2800" dirty="0" err="1"/>
              <a:t>digitalRead</a:t>
            </a:r>
            <a:r>
              <a:rPr lang="en-IN" sz="2800" dirty="0"/>
              <a:t>(</a:t>
            </a:r>
            <a:r>
              <a:rPr lang="en-IN" sz="2800" dirty="0" err="1"/>
              <a:t>leftRoadSensorPin</a:t>
            </a:r>
            <a:r>
              <a:rPr lang="en-IN" sz="2800" dirty="0"/>
              <a:t>) ==HIGH) {</a:t>
            </a:r>
          </a:p>
          <a:p>
            <a:pPr marL="0" indent="0">
              <a:buNone/>
            </a:pPr>
            <a:r>
              <a:rPr lang="en-IN" sz="2800" dirty="0"/>
              <a:t>    // left road has vehicles, so stop main road traffic</a:t>
            </a:r>
          </a:p>
          <a:p>
            <a:pPr marL="0" indent="0">
              <a:buNone/>
            </a:pPr>
            <a:r>
              <a:rPr lang="en-IN" sz="2800" dirty="0"/>
              <a:t>    </a:t>
            </a:r>
            <a:r>
              <a:rPr lang="en-IN" sz="2800" dirty="0" err="1"/>
              <a:t>digitalWrite</a:t>
            </a:r>
            <a:r>
              <a:rPr lang="en-IN" sz="2800" dirty="0"/>
              <a:t>(</a:t>
            </a:r>
            <a:r>
              <a:rPr lang="en-IN" sz="2800" dirty="0" err="1"/>
              <a:t>mainRoadRedPin</a:t>
            </a:r>
            <a:r>
              <a:rPr lang="en-IN" sz="2800" dirty="0"/>
              <a:t>, HIGH);</a:t>
            </a:r>
          </a:p>
          <a:p>
            <a:pPr marL="0" indent="0">
              <a:buNone/>
            </a:pPr>
            <a:r>
              <a:rPr lang="en-IN" sz="2800" dirty="0"/>
              <a:t>    </a:t>
            </a:r>
            <a:r>
              <a:rPr lang="en-IN" sz="2800" dirty="0" err="1"/>
              <a:t>digitalWrite</a:t>
            </a:r>
            <a:r>
              <a:rPr lang="en-IN" sz="2800" dirty="0"/>
              <a:t>(</a:t>
            </a:r>
            <a:r>
              <a:rPr lang="en-IN" sz="2800" dirty="0" err="1"/>
              <a:t>mainRoadGreenPin</a:t>
            </a:r>
            <a:r>
              <a:rPr lang="en-IN" sz="2800" dirty="0"/>
              <a:t>, LOW);</a:t>
            </a:r>
          </a:p>
          <a:p>
            <a:pPr marL="0" indent="0">
              <a:buNone/>
            </a:pPr>
            <a:r>
              <a:rPr lang="en-IN" sz="2800" dirty="0"/>
              <a:t>    </a:t>
            </a:r>
            <a:r>
              <a:rPr lang="en-IN" sz="2800" dirty="0" err="1"/>
              <a:t>digitalWrite</a:t>
            </a:r>
            <a:r>
              <a:rPr lang="en-IN" sz="2800" dirty="0"/>
              <a:t>(</a:t>
            </a:r>
            <a:r>
              <a:rPr lang="en-IN" sz="2800" dirty="0" err="1"/>
              <a:t>mainRoadYellowPin</a:t>
            </a:r>
            <a:r>
              <a:rPr lang="en-IN" sz="2800" dirty="0"/>
              <a:t>, LOW);</a:t>
            </a:r>
          </a:p>
          <a:p>
            <a:pPr marL="0" indent="0">
              <a:buNone/>
            </a:pPr>
            <a:r>
              <a:rPr lang="en-IN" sz="2800" dirty="0"/>
              <a:t>    </a:t>
            </a:r>
            <a:r>
              <a:rPr lang="en-IN" sz="2800" dirty="0" err="1"/>
              <a:t>digitalWrite</a:t>
            </a:r>
            <a:r>
              <a:rPr lang="en-IN" sz="2800" dirty="0"/>
              <a:t>(</a:t>
            </a:r>
            <a:r>
              <a:rPr lang="en-IN" sz="2800" dirty="0" err="1"/>
              <a:t>leftRoadRedPin</a:t>
            </a:r>
            <a:r>
              <a:rPr lang="en-IN" sz="2800" dirty="0"/>
              <a:t>, LOW);</a:t>
            </a:r>
          </a:p>
          <a:p>
            <a:pPr marL="0" indent="0">
              <a:buNone/>
            </a:pPr>
            <a:r>
              <a:rPr lang="en-IN" sz="2800" dirty="0"/>
              <a:t>    </a:t>
            </a:r>
            <a:r>
              <a:rPr lang="en-IN" sz="2800" dirty="0" err="1"/>
              <a:t>digitalWrite</a:t>
            </a:r>
            <a:r>
              <a:rPr lang="en-IN" sz="2800" dirty="0"/>
              <a:t>(</a:t>
            </a:r>
            <a:r>
              <a:rPr lang="en-IN" sz="2800" dirty="0" err="1"/>
              <a:t>leftRoadGreenPin,HIGH</a:t>
            </a:r>
            <a:r>
              <a:rPr lang="en-IN" sz="2800" dirty="0"/>
              <a:t>);</a:t>
            </a:r>
          </a:p>
          <a:p>
            <a:pPr marL="0" indent="0">
              <a:buNone/>
            </a:pPr>
            <a:r>
              <a:rPr lang="en-IN" sz="2800" dirty="0"/>
              <a:t>    </a:t>
            </a:r>
            <a:r>
              <a:rPr lang="en-IN" sz="2800" dirty="0" err="1"/>
              <a:t>digitalWrite</a:t>
            </a:r>
            <a:r>
              <a:rPr lang="en-IN" sz="2800" dirty="0"/>
              <a:t>(</a:t>
            </a:r>
            <a:r>
              <a:rPr lang="en-IN" sz="2800" dirty="0" err="1"/>
              <a:t>leftRoadYellowPin</a:t>
            </a:r>
            <a:r>
              <a:rPr lang="en-IN" sz="2800" dirty="0"/>
              <a:t>, LOW);</a:t>
            </a:r>
          </a:p>
          <a:p>
            <a:pPr marL="0" indent="0">
              <a:buNone/>
            </a:pPr>
            <a:r>
              <a:rPr lang="en-IN" sz="2800" dirty="0"/>
              <a:t>    </a:t>
            </a:r>
            <a:r>
              <a:rPr lang="en-IN" sz="2800" dirty="0" err="1"/>
              <a:t>digitalWrite</a:t>
            </a:r>
            <a:r>
              <a:rPr lang="en-IN" sz="2800" dirty="0"/>
              <a:t>(</a:t>
            </a:r>
            <a:r>
              <a:rPr lang="en-IN" sz="2800" dirty="0" err="1"/>
              <a:t>rightRoadRedPin</a:t>
            </a:r>
            <a:r>
              <a:rPr lang="en-IN" sz="2800" dirty="0"/>
              <a:t>, LOW);</a:t>
            </a:r>
          </a:p>
          <a:p>
            <a:pPr marL="0" indent="0">
              <a:buNone/>
            </a:pPr>
            <a:r>
              <a:rPr lang="en-IN" sz="2800" dirty="0"/>
              <a:t>    </a:t>
            </a:r>
            <a:r>
              <a:rPr lang="en-IN" sz="2800" dirty="0" err="1"/>
              <a:t>digitalWrite</a:t>
            </a:r>
            <a:r>
              <a:rPr lang="en-IN" sz="2800" dirty="0"/>
              <a:t>(</a:t>
            </a:r>
            <a:r>
              <a:rPr lang="en-IN" sz="2800" dirty="0" err="1"/>
              <a:t>rightRoadGreenPin</a:t>
            </a:r>
            <a:r>
              <a:rPr lang="en-IN" sz="2800" dirty="0"/>
              <a:t>, LOW);</a:t>
            </a:r>
          </a:p>
          <a:p>
            <a:pPr marL="0" indent="0">
              <a:buNone/>
            </a:pPr>
            <a:r>
              <a:rPr lang="en-IN" sz="2800" dirty="0"/>
              <a:t>    </a:t>
            </a:r>
            <a:r>
              <a:rPr lang="en-IN" sz="2800" dirty="0" err="1"/>
              <a:t>digitalWrite</a:t>
            </a:r>
            <a:r>
              <a:rPr lang="en-IN" sz="2800" dirty="0"/>
              <a:t>(</a:t>
            </a:r>
            <a:r>
              <a:rPr lang="en-IN" sz="2800" dirty="0" err="1"/>
              <a:t>rightRoadYellowPin</a:t>
            </a:r>
            <a:r>
              <a:rPr lang="en-IN" sz="2800" dirty="0"/>
              <a:t>, HIGH);</a:t>
            </a:r>
          </a:p>
          <a:p>
            <a:pPr marL="0" indent="0">
              <a:buNone/>
            </a:pPr>
            <a:r>
              <a:rPr lang="en-IN" sz="2800" dirty="0"/>
              <a:t>  }</a:t>
            </a:r>
          </a:p>
        </p:txBody>
      </p:sp>
    </p:spTree>
    <p:extLst>
      <p:ext uri="{BB962C8B-B14F-4D97-AF65-F5344CB8AC3E}">
        <p14:creationId xmlns:p14="http://schemas.microsoft.com/office/powerpoint/2010/main" val="656199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758DD4E-4091-C572-41AA-27987671869D}"/>
              </a:ext>
            </a:extLst>
          </p:cNvPr>
          <p:cNvSpPr txBox="1"/>
          <p:nvPr/>
        </p:nvSpPr>
        <p:spPr>
          <a:xfrm>
            <a:off x="598713" y="522514"/>
            <a:ext cx="11092543" cy="6124754"/>
          </a:xfrm>
          <a:prstGeom prst="rect">
            <a:avLst/>
          </a:prstGeom>
          <a:noFill/>
        </p:spPr>
        <p:txBody>
          <a:bodyPr wrap="square">
            <a:spAutoFit/>
          </a:bodyPr>
          <a:lstStyle/>
          <a:p>
            <a:pPr marL="0" indent="0">
              <a:buNone/>
            </a:pPr>
            <a:r>
              <a:rPr lang="en-IN" sz="2800" dirty="0"/>
              <a:t>  else if (</a:t>
            </a:r>
            <a:r>
              <a:rPr lang="en-IN" sz="2800" dirty="0" err="1"/>
              <a:t>digitalRead</a:t>
            </a:r>
            <a:r>
              <a:rPr lang="en-IN" sz="2800" dirty="0"/>
              <a:t>(</a:t>
            </a:r>
            <a:r>
              <a:rPr lang="en-IN" sz="2800" dirty="0" err="1"/>
              <a:t>rightRoadSensorPin</a:t>
            </a:r>
            <a:r>
              <a:rPr lang="en-IN" sz="2800" dirty="0"/>
              <a:t>) == HIGH) {</a:t>
            </a:r>
          </a:p>
          <a:p>
            <a:pPr marL="0" indent="0">
              <a:buNone/>
            </a:pPr>
            <a:r>
              <a:rPr lang="en-IN" sz="2800" dirty="0"/>
              <a:t>    // right road has vehicles, so stop main road traffic</a:t>
            </a:r>
          </a:p>
          <a:p>
            <a:pPr marL="0" indent="0">
              <a:buNone/>
            </a:pPr>
            <a:r>
              <a:rPr lang="en-IN" sz="2800" dirty="0"/>
              <a:t>    </a:t>
            </a:r>
            <a:r>
              <a:rPr lang="en-IN" sz="2800" dirty="0" err="1"/>
              <a:t>digitalWrite</a:t>
            </a:r>
            <a:r>
              <a:rPr lang="en-IN" sz="2800" dirty="0"/>
              <a:t>(</a:t>
            </a:r>
            <a:r>
              <a:rPr lang="en-IN" sz="2800" dirty="0" err="1"/>
              <a:t>mainRoadRedPin</a:t>
            </a:r>
            <a:r>
              <a:rPr lang="en-IN" sz="2800" dirty="0"/>
              <a:t>, LOW);</a:t>
            </a:r>
          </a:p>
          <a:p>
            <a:pPr marL="0" indent="0">
              <a:buNone/>
            </a:pPr>
            <a:r>
              <a:rPr lang="en-IN" sz="2800" dirty="0"/>
              <a:t>    </a:t>
            </a:r>
            <a:r>
              <a:rPr lang="en-IN" sz="2800" dirty="0" err="1"/>
              <a:t>digitalWrite</a:t>
            </a:r>
            <a:r>
              <a:rPr lang="en-IN" sz="2800" dirty="0"/>
              <a:t>(</a:t>
            </a:r>
            <a:r>
              <a:rPr lang="en-IN" sz="2800" dirty="0" err="1"/>
              <a:t>mainRoadGreenPin</a:t>
            </a:r>
            <a:r>
              <a:rPr lang="en-IN" sz="2800" dirty="0"/>
              <a:t>, LOW);</a:t>
            </a:r>
          </a:p>
          <a:p>
            <a:pPr marL="0" indent="0">
              <a:buNone/>
            </a:pPr>
            <a:r>
              <a:rPr lang="en-IN" sz="2800" dirty="0"/>
              <a:t>    </a:t>
            </a:r>
            <a:r>
              <a:rPr lang="en-IN" sz="2800" dirty="0" err="1"/>
              <a:t>digitalWrite</a:t>
            </a:r>
            <a:r>
              <a:rPr lang="en-IN" sz="2800" dirty="0"/>
              <a:t>(</a:t>
            </a:r>
            <a:r>
              <a:rPr lang="en-IN" sz="2800" dirty="0" err="1"/>
              <a:t>mainRoadYellowPin</a:t>
            </a:r>
            <a:r>
              <a:rPr lang="en-IN" sz="2800" dirty="0"/>
              <a:t>, HIGH);</a:t>
            </a:r>
          </a:p>
          <a:p>
            <a:pPr marL="0" indent="0">
              <a:buNone/>
            </a:pPr>
            <a:r>
              <a:rPr lang="en-IN" sz="2800" dirty="0"/>
              <a:t>    </a:t>
            </a:r>
            <a:r>
              <a:rPr lang="en-IN" sz="2800" dirty="0" err="1"/>
              <a:t>digitalWrite</a:t>
            </a:r>
            <a:r>
              <a:rPr lang="en-IN" sz="2800" dirty="0"/>
              <a:t>(</a:t>
            </a:r>
            <a:r>
              <a:rPr lang="en-IN" sz="2800" dirty="0" err="1"/>
              <a:t>leftRoadRedPin,HIGH</a:t>
            </a:r>
            <a:r>
              <a:rPr lang="en-IN" sz="2800" dirty="0"/>
              <a:t>);</a:t>
            </a:r>
          </a:p>
          <a:p>
            <a:pPr marL="0" indent="0">
              <a:buNone/>
            </a:pPr>
            <a:r>
              <a:rPr lang="en-IN" sz="2800" dirty="0"/>
              <a:t>    </a:t>
            </a:r>
            <a:r>
              <a:rPr lang="en-IN" sz="2800" dirty="0" err="1"/>
              <a:t>digitalWrite</a:t>
            </a:r>
            <a:r>
              <a:rPr lang="en-IN" sz="2800" dirty="0"/>
              <a:t>(</a:t>
            </a:r>
            <a:r>
              <a:rPr lang="en-IN" sz="2800" dirty="0" err="1"/>
              <a:t>leftRoadGreenPin</a:t>
            </a:r>
            <a:r>
              <a:rPr lang="en-IN" sz="2800" dirty="0"/>
              <a:t>, LOW);</a:t>
            </a:r>
          </a:p>
          <a:p>
            <a:pPr marL="0" indent="0">
              <a:buNone/>
            </a:pPr>
            <a:r>
              <a:rPr lang="en-IN" sz="2800" dirty="0"/>
              <a:t>    </a:t>
            </a:r>
            <a:r>
              <a:rPr lang="en-IN" sz="2800" dirty="0" err="1"/>
              <a:t>digitalWrite</a:t>
            </a:r>
            <a:r>
              <a:rPr lang="en-IN" sz="2800" dirty="0"/>
              <a:t>(</a:t>
            </a:r>
            <a:r>
              <a:rPr lang="en-IN" sz="2800" dirty="0" err="1"/>
              <a:t>leftRoadYellowPin</a:t>
            </a:r>
            <a:r>
              <a:rPr lang="en-IN" sz="2800" dirty="0"/>
              <a:t>, LOW);</a:t>
            </a:r>
          </a:p>
          <a:p>
            <a:pPr marL="0" indent="0">
              <a:buNone/>
            </a:pPr>
            <a:r>
              <a:rPr lang="en-IN" sz="2800" dirty="0"/>
              <a:t>    </a:t>
            </a:r>
            <a:r>
              <a:rPr lang="en-IN" sz="2800" dirty="0" err="1"/>
              <a:t>digitalWrite</a:t>
            </a:r>
            <a:r>
              <a:rPr lang="en-IN" sz="2800" dirty="0"/>
              <a:t>(</a:t>
            </a:r>
            <a:r>
              <a:rPr lang="en-IN" sz="2800" dirty="0" err="1"/>
              <a:t>rightRoadRedPin</a:t>
            </a:r>
            <a:r>
              <a:rPr lang="en-IN" sz="2800" dirty="0"/>
              <a:t>, LOW);</a:t>
            </a:r>
          </a:p>
          <a:p>
            <a:pPr marL="0" indent="0">
              <a:buNone/>
            </a:pPr>
            <a:r>
              <a:rPr lang="en-IN" sz="2800" dirty="0"/>
              <a:t>    </a:t>
            </a:r>
            <a:r>
              <a:rPr lang="en-IN" sz="2800" dirty="0" err="1"/>
              <a:t>digitalWrite</a:t>
            </a:r>
            <a:r>
              <a:rPr lang="en-IN" sz="2800" dirty="0"/>
              <a:t>(</a:t>
            </a:r>
            <a:r>
              <a:rPr lang="en-IN" sz="2800" dirty="0" err="1"/>
              <a:t>rightRoadGreenPin</a:t>
            </a:r>
            <a:r>
              <a:rPr lang="en-IN" sz="2800" dirty="0"/>
              <a:t>, HIGH);</a:t>
            </a:r>
          </a:p>
          <a:p>
            <a:pPr marL="0" indent="0">
              <a:buNone/>
            </a:pPr>
            <a:r>
              <a:rPr lang="en-IN" sz="2800" dirty="0"/>
              <a:t>    </a:t>
            </a:r>
            <a:r>
              <a:rPr lang="en-IN" sz="2800" dirty="0" err="1"/>
              <a:t>digitalWrite</a:t>
            </a:r>
            <a:r>
              <a:rPr lang="en-IN" sz="2800" dirty="0"/>
              <a:t>(</a:t>
            </a:r>
            <a:r>
              <a:rPr lang="en-IN" sz="2800" dirty="0" err="1"/>
              <a:t>rightRoadYellowPin</a:t>
            </a:r>
            <a:r>
              <a:rPr lang="en-IN" sz="2800" dirty="0"/>
              <a:t>, LOW);</a:t>
            </a:r>
          </a:p>
          <a:p>
            <a:pPr marL="0" indent="0">
              <a:buNone/>
            </a:pPr>
            <a:r>
              <a:rPr lang="en-IN" sz="2800" dirty="0"/>
              <a:t>  }</a:t>
            </a:r>
          </a:p>
          <a:p>
            <a:pPr marL="0" indent="0">
              <a:buNone/>
            </a:pPr>
            <a:endParaRPr lang="en-IN" sz="2800" dirty="0"/>
          </a:p>
          <a:p>
            <a:pPr marL="0" indent="0">
              <a:buNone/>
            </a:pPr>
            <a:endParaRPr lang="en-IN" sz="2800" dirty="0"/>
          </a:p>
        </p:txBody>
      </p:sp>
    </p:spTree>
    <p:extLst>
      <p:ext uri="{BB962C8B-B14F-4D97-AF65-F5344CB8AC3E}">
        <p14:creationId xmlns:p14="http://schemas.microsoft.com/office/powerpoint/2010/main" val="782226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69BC9A2-7A77-BB63-8BCC-F49DA82CAFF9}"/>
              </a:ext>
            </a:extLst>
          </p:cNvPr>
          <p:cNvSpPr txBox="1"/>
          <p:nvPr/>
        </p:nvSpPr>
        <p:spPr>
          <a:xfrm>
            <a:off x="576943" y="381001"/>
            <a:ext cx="11136086" cy="5693866"/>
          </a:xfrm>
          <a:prstGeom prst="rect">
            <a:avLst/>
          </a:prstGeom>
          <a:noFill/>
        </p:spPr>
        <p:txBody>
          <a:bodyPr wrap="square">
            <a:spAutoFit/>
          </a:bodyPr>
          <a:lstStyle/>
          <a:p>
            <a:pPr marL="0" indent="0">
              <a:buNone/>
            </a:pPr>
            <a:r>
              <a:rPr lang="en-IN" sz="2800" dirty="0"/>
              <a:t>   else {</a:t>
            </a:r>
          </a:p>
          <a:p>
            <a:pPr marL="0" indent="0">
              <a:buNone/>
            </a:pPr>
            <a:r>
              <a:rPr lang="en-IN" sz="2800" dirty="0"/>
              <a:t>    // No vehicles, all lights are red (4-way stop)</a:t>
            </a:r>
          </a:p>
          <a:p>
            <a:pPr marL="0" indent="0">
              <a:buNone/>
            </a:pPr>
            <a:r>
              <a:rPr lang="en-IN" sz="2800" dirty="0"/>
              <a:t>    </a:t>
            </a:r>
            <a:r>
              <a:rPr lang="en-IN" sz="2800" dirty="0" err="1"/>
              <a:t>digitalWrite</a:t>
            </a:r>
            <a:r>
              <a:rPr lang="en-IN" sz="2800" dirty="0"/>
              <a:t>(</a:t>
            </a:r>
            <a:r>
              <a:rPr lang="en-IN" sz="2800" dirty="0" err="1"/>
              <a:t>mainRoadRedPin</a:t>
            </a:r>
            <a:r>
              <a:rPr lang="en-IN" sz="2800" dirty="0"/>
              <a:t>, LOW);</a:t>
            </a:r>
          </a:p>
          <a:p>
            <a:pPr marL="0" indent="0">
              <a:buNone/>
            </a:pPr>
            <a:r>
              <a:rPr lang="en-IN" sz="2800" dirty="0"/>
              <a:t>    </a:t>
            </a:r>
            <a:r>
              <a:rPr lang="en-IN" sz="2800" dirty="0" err="1"/>
              <a:t>digitalWrite</a:t>
            </a:r>
            <a:r>
              <a:rPr lang="en-IN" sz="2800" dirty="0"/>
              <a:t>(</a:t>
            </a:r>
            <a:r>
              <a:rPr lang="en-IN" sz="2800" dirty="0" err="1"/>
              <a:t>mainRoadGreenPin</a:t>
            </a:r>
            <a:r>
              <a:rPr lang="en-IN" sz="2800" dirty="0"/>
              <a:t>, HIGH);</a:t>
            </a:r>
          </a:p>
          <a:p>
            <a:pPr marL="0" indent="0">
              <a:buNone/>
            </a:pPr>
            <a:r>
              <a:rPr lang="en-IN" sz="2800" dirty="0"/>
              <a:t>    </a:t>
            </a:r>
            <a:r>
              <a:rPr lang="en-IN" sz="2800" dirty="0" err="1"/>
              <a:t>digitalWrite</a:t>
            </a:r>
            <a:r>
              <a:rPr lang="en-IN" sz="2800" dirty="0"/>
              <a:t>(</a:t>
            </a:r>
            <a:r>
              <a:rPr lang="en-IN" sz="2800" dirty="0" err="1"/>
              <a:t>mainRoadYellowPin</a:t>
            </a:r>
            <a:r>
              <a:rPr lang="en-IN" sz="2800" dirty="0"/>
              <a:t>, LOW);</a:t>
            </a:r>
          </a:p>
          <a:p>
            <a:pPr marL="0" indent="0">
              <a:buNone/>
            </a:pPr>
            <a:r>
              <a:rPr lang="en-IN" sz="2800" dirty="0"/>
              <a:t>    </a:t>
            </a:r>
            <a:r>
              <a:rPr lang="en-IN" sz="2800" dirty="0" err="1"/>
              <a:t>digitalWrite</a:t>
            </a:r>
            <a:r>
              <a:rPr lang="en-IN" sz="2800" dirty="0"/>
              <a:t>(</a:t>
            </a:r>
            <a:r>
              <a:rPr lang="en-IN" sz="2800" dirty="0" err="1"/>
              <a:t>leftRoadRedPin</a:t>
            </a:r>
            <a:r>
              <a:rPr lang="en-IN" sz="2800" dirty="0"/>
              <a:t>, LOW);</a:t>
            </a:r>
          </a:p>
          <a:p>
            <a:pPr marL="0" indent="0">
              <a:buNone/>
            </a:pPr>
            <a:r>
              <a:rPr lang="en-IN" sz="2800" dirty="0"/>
              <a:t>    </a:t>
            </a:r>
            <a:r>
              <a:rPr lang="en-IN" sz="2800" dirty="0" err="1"/>
              <a:t>digitalWrite</a:t>
            </a:r>
            <a:r>
              <a:rPr lang="en-IN" sz="2800" dirty="0"/>
              <a:t>(</a:t>
            </a:r>
            <a:r>
              <a:rPr lang="en-IN" sz="2800" dirty="0" err="1"/>
              <a:t>leftRoadGreenPin</a:t>
            </a:r>
            <a:r>
              <a:rPr lang="en-IN" sz="2800" dirty="0"/>
              <a:t>, HIGH);</a:t>
            </a:r>
          </a:p>
          <a:p>
            <a:pPr marL="0" indent="0">
              <a:buNone/>
            </a:pPr>
            <a:r>
              <a:rPr lang="en-IN" sz="2800" dirty="0"/>
              <a:t>    </a:t>
            </a:r>
            <a:r>
              <a:rPr lang="en-IN" sz="2800" dirty="0" err="1"/>
              <a:t>digitalWrite</a:t>
            </a:r>
            <a:r>
              <a:rPr lang="en-IN" sz="2800" dirty="0"/>
              <a:t>(</a:t>
            </a:r>
            <a:r>
              <a:rPr lang="en-IN" sz="2800" dirty="0" err="1"/>
              <a:t>leftRoadYellowPin</a:t>
            </a:r>
            <a:r>
              <a:rPr lang="en-IN" sz="2800" dirty="0"/>
              <a:t>, LOW);</a:t>
            </a:r>
          </a:p>
          <a:p>
            <a:pPr marL="0" indent="0">
              <a:buNone/>
            </a:pPr>
            <a:r>
              <a:rPr lang="en-IN" sz="2800" dirty="0"/>
              <a:t>    </a:t>
            </a:r>
            <a:r>
              <a:rPr lang="en-IN" sz="2800" dirty="0" err="1"/>
              <a:t>digitalWrite</a:t>
            </a:r>
            <a:r>
              <a:rPr lang="en-IN" sz="2800" dirty="0"/>
              <a:t>(</a:t>
            </a:r>
            <a:r>
              <a:rPr lang="en-IN" sz="2800" dirty="0" err="1"/>
              <a:t>rightRoadRedPin</a:t>
            </a:r>
            <a:r>
              <a:rPr lang="en-IN" sz="2800" dirty="0"/>
              <a:t>, LOW);</a:t>
            </a:r>
          </a:p>
          <a:p>
            <a:pPr marL="0" indent="0">
              <a:buNone/>
            </a:pPr>
            <a:r>
              <a:rPr lang="en-IN" sz="2800" dirty="0"/>
              <a:t>    </a:t>
            </a:r>
            <a:r>
              <a:rPr lang="en-IN" sz="2800" dirty="0" err="1"/>
              <a:t>digitalWrite</a:t>
            </a:r>
            <a:r>
              <a:rPr lang="en-IN" sz="2800" dirty="0"/>
              <a:t>(</a:t>
            </a:r>
            <a:r>
              <a:rPr lang="en-IN" sz="2800" dirty="0" err="1"/>
              <a:t>rightRoadGreenPin</a:t>
            </a:r>
            <a:r>
              <a:rPr lang="en-IN" sz="2800" dirty="0"/>
              <a:t>, HIGH);</a:t>
            </a:r>
          </a:p>
          <a:p>
            <a:pPr marL="0" indent="0">
              <a:buNone/>
            </a:pPr>
            <a:r>
              <a:rPr lang="en-IN" sz="2800" dirty="0"/>
              <a:t>    </a:t>
            </a:r>
            <a:r>
              <a:rPr lang="en-IN" sz="2800" dirty="0" err="1"/>
              <a:t>digitalWrite</a:t>
            </a:r>
            <a:r>
              <a:rPr lang="en-IN" sz="2800" dirty="0"/>
              <a:t>(</a:t>
            </a:r>
            <a:r>
              <a:rPr lang="en-IN" sz="2800" dirty="0" err="1"/>
              <a:t>rightRoadYellowPin</a:t>
            </a:r>
            <a:r>
              <a:rPr lang="en-IN" sz="2800" dirty="0"/>
              <a:t>, LOW);</a:t>
            </a:r>
          </a:p>
          <a:p>
            <a:pPr marL="0" indent="0">
              <a:buNone/>
            </a:pPr>
            <a:r>
              <a:rPr lang="en-IN" sz="2800" dirty="0"/>
              <a:t>  }  </a:t>
            </a:r>
          </a:p>
          <a:p>
            <a:pPr marL="0" indent="0">
              <a:buNone/>
            </a:pPr>
            <a:r>
              <a:rPr lang="en-US" sz="2800" dirty="0"/>
              <a:t>}</a:t>
            </a:r>
            <a:endParaRPr lang="en-IN" sz="2800" dirty="0"/>
          </a:p>
        </p:txBody>
      </p:sp>
    </p:spTree>
    <p:extLst>
      <p:ext uri="{BB962C8B-B14F-4D97-AF65-F5344CB8AC3E}">
        <p14:creationId xmlns:p14="http://schemas.microsoft.com/office/powerpoint/2010/main" val="39761111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AFCCC-2265-4CD8-2D88-19A2E96C63EC}"/>
              </a:ext>
            </a:extLst>
          </p:cNvPr>
          <p:cNvSpPr>
            <a:spLocks noGrp="1"/>
          </p:cNvSpPr>
          <p:nvPr>
            <p:ph type="title"/>
          </p:nvPr>
        </p:nvSpPr>
        <p:spPr>
          <a:xfrm>
            <a:off x="926757" y="640806"/>
            <a:ext cx="8610600" cy="1293028"/>
          </a:xfrm>
        </p:spPr>
        <p:txBody>
          <a:bodyPr/>
          <a:lstStyle/>
          <a:p>
            <a:pPr algn="l"/>
            <a:r>
              <a:rPr lang="en-US" b="1" dirty="0">
                <a:solidFill>
                  <a:srgbClr val="FF0000"/>
                </a:solidFill>
              </a:rPr>
              <a:t>Output(image)</a:t>
            </a:r>
            <a:endParaRPr lang="en-IN" b="1" dirty="0">
              <a:solidFill>
                <a:srgbClr val="FF0000"/>
              </a:solidFill>
            </a:endParaRPr>
          </a:p>
        </p:txBody>
      </p:sp>
      <p:pic>
        <p:nvPicPr>
          <p:cNvPr id="3" name="Content Placeholder 3">
            <a:extLst>
              <a:ext uri="{FF2B5EF4-FFF2-40B4-BE49-F238E27FC236}">
                <a16:creationId xmlns:a16="http://schemas.microsoft.com/office/drawing/2014/main" id="{53ABEC84-417C-D50B-560A-A6059AC2DA3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907067" y="640806"/>
            <a:ext cx="3024635" cy="5194915"/>
          </a:xfrm>
        </p:spPr>
      </p:pic>
      <p:sp>
        <p:nvSpPr>
          <p:cNvPr id="4" name="Rectangle 3">
            <a:extLst>
              <a:ext uri="{FF2B5EF4-FFF2-40B4-BE49-F238E27FC236}">
                <a16:creationId xmlns:a16="http://schemas.microsoft.com/office/drawing/2014/main" id="{FA5CB81E-8066-10C2-6A36-AC1E68F62B38}"/>
              </a:ext>
            </a:extLst>
          </p:cNvPr>
          <p:cNvSpPr/>
          <p:nvPr/>
        </p:nvSpPr>
        <p:spPr>
          <a:xfrm>
            <a:off x="443345" y="2437026"/>
            <a:ext cx="7176655" cy="3046988"/>
          </a:xfrm>
          <a:prstGeom prst="rect">
            <a:avLst/>
          </a:prstGeom>
        </p:spPr>
        <p:txBody>
          <a:bodyPr wrap="square">
            <a:spAutoFit/>
          </a:bodyPr>
          <a:lstStyle/>
          <a:p>
            <a:r>
              <a:rPr lang="en-US" sz="2800" b="1" dirty="0"/>
              <a:t>This is the output for 3 roads</a:t>
            </a:r>
          </a:p>
          <a:p>
            <a:endParaRPr lang="en-US" sz="2800" b="1" dirty="0"/>
          </a:p>
          <a:p>
            <a:endParaRPr lang="en-US" sz="2800" b="1" dirty="0"/>
          </a:p>
          <a:p>
            <a:endParaRPr lang="en-US" sz="2800" b="1" dirty="0"/>
          </a:p>
          <a:p>
            <a:endParaRPr lang="en-US" sz="2800" b="1" dirty="0"/>
          </a:p>
          <a:p>
            <a:r>
              <a:rPr lang="en-US" sz="2800" b="1" dirty="0"/>
              <a:t>WOKWI PROJRCT 2 LINK:</a:t>
            </a:r>
          </a:p>
          <a:p>
            <a:r>
              <a:rPr lang="en-IN" sz="2400" dirty="0">
                <a:solidFill>
                  <a:srgbClr val="33CCFF"/>
                </a:solidFill>
              </a:rPr>
              <a:t>https://wokwi.com/projects/379571034449458177</a:t>
            </a:r>
          </a:p>
        </p:txBody>
      </p:sp>
    </p:spTree>
    <p:extLst>
      <p:ext uri="{BB962C8B-B14F-4D97-AF65-F5344CB8AC3E}">
        <p14:creationId xmlns:p14="http://schemas.microsoft.com/office/powerpoint/2010/main" val="33184883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CE528-DE09-3160-FC8C-130FD487813C}"/>
              </a:ext>
            </a:extLst>
          </p:cNvPr>
          <p:cNvSpPr>
            <a:spLocks noGrp="1"/>
          </p:cNvSpPr>
          <p:nvPr>
            <p:ph type="title"/>
          </p:nvPr>
        </p:nvSpPr>
        <p:spPr>
          <a:xfrm>
            <a:off x="571512" y="289355"/>
            <a:ext cx="8610600" cy="1293028"/>
          </a:xfrm>
        </p:spPr>
        <p:txBody>
          <a:bodyPr/>
          <a:lstStyle/>
          <a:p>
            <a:pPr algn="l"/>
            <a:r>
              <a:rPr lang="en-US" sz="5400" b="1" dirty="0">
                <a:solidFill>
                  <a:srgbClr val="FF0000"/>
                </a:solidFill>
              </a:rPr>
              <a:t>OUTPUT IMAGE:</a:t>
            </a:r>
            <a:endParaRPr lang="en-IN" sz="5400" b="1" dirty="0">
              <a:solidFill>
                <a:srgbClr val="FF0000"/>
              </a:solidFill>
            </a:endParaRPr>
          </a:p>
        </p:txBody>
      </p:sp>
      <p:pic>
        <p:nvPicPr>
          <p:cNvPr id="3" name="Content Placeholder 3">
            <a:extLst>
              <a:ext uri="{FF2B5EF4-FFF2-40B4-BE49-F238E27FC236}">
                <a16:creationId xmlns:a16="http://schemas.microsoft.com/office/drawing/2014/main" id="{ACD24A4E-0BF8-48F5-D060-7C276A5574F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99248" y="2362730"/>
            <a:ext cx="8479802" cy="4024313"/>
          </a:xfrm>
        </p:spPr>
      </p:pic>
      <p:sp>
        <p:nvSpPr>
          <p:cNvPr id="4" name="Rectangle 3">
            <a:extLst>
              <a:ext uri="{FF2B5EF4-FFF2-40B4-BE49-F238E27FC236}">
                <a16:creationId xmlns:a16="http://schemas.microsoft.com/office/drawing/2014/main" id="{1F8B9410-AA7A-26F6-9AEA-7E16EE812425}"/>
              </a:ext>
            </a:extLst>
          </p:cNvPr>
          <p:cNvSpPr/>
          <p:nvPr/>
        </p:nvSpPr>
        <p:spPr>
          <a:xfrm>
            <a:off x="5141064" y="1418558"/>
            <a:ext cx="5153077" cy="523220"/>
          </a:xfrm>
          <a:prstGeom prst="rect">
            <a:avLst/>
          </a:prstGeom>
        </p:spPr>
        <p:txBody>
          <a:bodyPr wrap="none">
            <a:spAutoFit/>
          </a:bodyPr>
          <a:lstStyle/>
          <a:p>
            <a:r>
              <a:rPr lang="en-US" sz="2800" b="1" dirty="0"/>
              <a:t>This is the output for 4 way roads</a:t>
            </a:r>
            <a:endParaRPr lang="en-IN" sz="2800" dirty="0"/>
          </a:p>
        </p:txBody>
      </p:sp>
    </p:spTree>
    <p:extLst>
      <p:ext uri="{BB962C8B-B14F-4D97-AF65-F5344CB8AC3E}">
        <p14:creationId xmlns:p14="http://schemas.microsoft.com/office/powerpoint/2010/main" val="4101677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FBE12-3C3B-B499-584E-AA68B93BE32B}"/>
              </a:ext>
            </a:extLst>
          </p:cNvPr>
          <p:cNvSpPr>
            <a:spLocks noGrp="1"/>
          </p:cNvSpPr>
          <p:nvPr>
            <p:ph type="title"/>
          </p:nvPr>
        </p:nvSpPr>
        <p:spPr>
          <a:xfrm>
            <a:off x="860854" y="681995"/>
            <a:ext cx="8610600" cy="1293028"/>
          </a:xfrm>
        </p:spPr>
        <p:txBody>
          <a:bodyPr/>
          <a:lstStyle/>
          <a:p>
            <a:pPr algn="l"/>
            <a:r>
              <a:rPr lang="en-US" b="1" dirty="0">
                <a:solidFill>
                  <a:srgbClr val="FF0000"/>
                </a:solidFill>
              </a:rPr>
              <a:t>Using </a:t>
            </a:r>
            <a:r>
              <a:rPr lang="en-US" b="1" dirty="0" err="1">
                <a:solidFill>
                  <a:srgbClr val="FF0000"/>
                </a:solidFill>
              </a:rPr>
              <a:t>Raspbeery</a:t>
            </a:r>
            <a:r>
              <a:rPr lang="en-US" b="1" dirty="0">
                <a:solidFill>
                  <a:srgbClr val="FF0000"/>
                </a:solidFill>
              </a:rPr>
              <a:t> pi 3</a:t>
            </a:r>
            <a:endParaRPr lang="en-IN" b="1" dirty="0">
              <a:solidFill>
                <a:srgbClr val="FF0000"/>
              </a:solidFill>
            </a:endParaRPr>
          </a:p>
        </p:txBody>
      </p:sp>
      <p:sp>
        <p:nvSpPr>
          <p:cNvPr id="3" name="Content Placeholder 2">
            <a:extLst>
              <a:ext uri="{FF2B5EF4-FFF2-40B4-BE49-F238E27FC236}">
                <a16:creationId xmlns:a16="http://schemas.microsoft.com/office/drawing/2014/main" id="{2955553A-AE04-0E42-9C3F-EA637FE7F512}"/>
              </a:ext>
            </a:extLst>
          </p:cNvPr>
          <p:cNvSpPr>
            <a:spLocks noGrp="1"/>
          </p:cNvSpPr>
          <p:nvPr>
            <p:ph idx="1"/>
          </p:nvPr>
        </p:nvSpPr>
        <p:spPr>
          <a:xfrm>
            <a:off x="685800" y="2194560"/>
            <a:ext cx="10820400" cy="4024125"/>
          </a:xfrm>
        </p:spPr>
        <p:txBody>
          <a:bodyPr>
            <a:normAutofit/>
          </a:bodyPr>
          <a:lstStyle/>
          <a:p>
            <a:pPr>
              <a:buFont typeface="Wingdings" panose="05000000000000000000" pitchFamily="2" charset="2"/>
              <a:buChar char="Ø"/>
            </a:pPr>
            <a:r>
              <a:rPr lang="en-US" sz="2800" dirty="0"/>
              <a:t>Components:</a:t>
            </a:r>
          </a:p>
          <a:p>
            <a:pPr>
              <a:buFont typeface="Wingdings" panose="05000000000000000000" pitchFamily="2" charset="2"/>
              <a:buChar char="Ø"/>
            </a:pPr>
            <a:r>
              <a:rPr lang="en-US" sz="2800" dirty="0"/>
              <a:t>Raspberry pi 3</a:t>
            </a:r>
          </a:p>
          <a:p>
            <a:pPr>
              <a:buFont typeface="Wingdings" panose="05000000000000000000" pitchFamily="2" charset="2"/>
              <a:buChar char="Ø"/>
            </a:pPr>
            <a:r>
              <a:rPr lang="en-US" sz="2800" dirty="0"/>
              <a:t>IR sensors</a:t>
            </a:r>
          </a:p>
          <a:p>
            <a:pPr>
              <a:buFont typeface="Wingdings" panose="05000000000000000000" pitchFamily="2" charset="2"/>
              <a:buChar char="Ø"/>
            </a:pPr>
            <a:r>
              <a:rPr lang="en-US" sz="2800" dirty="0"/>
              <a:t> 4 sets of 3 LED’s</a:t>
            </a:r>
          </a:p>
          <a:p>
            <a:pPr>
              <a:buClr>
                <a:schemeClr val="tx1">
                  <a:lumMod val="50000"/>
                </a:schemeClr>
              </a:buClr>
              <a:buFont typeface="Wingdings" panose="05000000000000000000" pitchFamily="2" charset="2"/>
              <a:buChar char="Ø"/>
            </a:pPr>
            <a:r>
              <a:rPr lang="en-US" sz="2800" dirty="0"/>
              <a:t> wires</a:t>
            </a:r>
          </a:p>
          <a:p>
            <a:pPr>
              <a:buClr>
                <a:srgbClr val="FFFF00"/>
              </a:buClr>
              <a:buFont typeface="Wingdings" panose="05000000000000000000" pitchFamily="2" charset="2"/>
              <a:buChar char="Ø"/>
            </a:pPr>
            <a:endParaRPr lang="en-IN" sz="2800" dirty="0"/>
          </a:p>
        </p:txBody>
      </p:sp>
    </p:spTree>
    <p:extLst>
      <p:ext uri="{BB962C8B-B14F-4D97-AF65-F5344CB8AC3E}">
        <p14:creationId xmlns:p14="http://schemas.microsoft.com/office/powerpoint/2010/main" val="41629671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755780"/>
            <a:ext cx="9946640" cy="1479420"/>
          </a:xfrm>
        </p:spPr>
        <p:txBody>
          <a:bodyPr>
            <a:normAutofit/>
          </a:bodyPr>
          <a:lstStyle/>
          <a:p>
            <a:r>
              <a:rPr lang="en-US" sz="6000" dirty="0">
                <a:solidFill>
                  <a:srgbClr val="FF0000"/>
                </a:solidFill>
              </a:rPr>
              <a:t>Thank You !!!</a:t>
            </a:r>
          </a:p>
        </p:txBody>
      </p:sp>
      <p:sp>
        <p:nvSpPr>
          <p:cNvPr id="3" name="Subtitle 2"/>
          <p:cNvSpPr>
            <a:spLocks noGrp="1"/>
          </p:cNvSpPr>
          <p:nvPr>
            <p:ph type="subTitle" idx="1"/>
          </p:nvPr>
        </p:nvSpPr>
        <p:spPr>
          <a:xfrm>
            <a:off x="731519" y="2432179"/>
            <a:ext cx="9655653" cy="1656935"/>
          </a:xfrm>
        </p:spPr>
        <p:txBody>
          <a:bodyPr/>
          <a:lstStyle/>
          <a:p>
            <a:pPr algn="ctr"/>
            <a:r>
              <a:rPr lang="en-US" i="1" dirty="0"/>
              <a:t>By team Mates:</a:t>
            </a:r>
          </a:p>
          <a:p>
            <a:pPr algn="ctr"/>
            <a:r>
              <a:rPr lang="en-US" i="1" dirty="0"/>
              <a:t>		M . Santhosh Kumar</a:t>
            </a:r>
            <a:endParaRPr lang="en-IN" i="1" dirty="0"/>
          </a:p>
        </p:txBody>
      </p:sp>
    </p:spTree>
    <p:extLst>
      <p:ext uri="{BB962C8B-B14F-4D97-AF65-F5344CB8AC3E}">
        <p14:creationId xmlns:p14="http://schemas.microsoft.com/office/powerpoint/2010/main" val="276961130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FF0000"/>
                </a:solidFill>
              </a:rPr>
              <a:t>Introduction:</a:t>
            </a:r>
            <a:endParaRPr lang="en-US" dirty="0">
              <a:solidFill>
                <a:srgbClr val="FF0000"/>
              </a:solidFill>
            </a:endParaRPr>
          </a:p>
        </p:txBody>
      </p:sp>
      <p:sp>
        <p:nvSpPr>
          <p:cNvPr id="3" name="Content Placeholder 2"/>
          <p:cNvSpPr>
            <a:spLocks noGrp="1"/>
          </p:cNvSpPr>
          <p:nvPr>
            <p:ph idx="1"/>
          </p:nvPr>
        </p:nvSpPr>
        <p:spPr>
          <a:xfrm>
            <a:off x="1078787" y="1987419"/>
            <a:ext cx="10674849" cy="4483101"/>
          </a:xfrm>
        </p:spPr>
        <p:txBody>
          <a:bodyPr>
            <a:normAutofit/>
          </a:bodyPr>
          <a:lstStyle/>
          <a:p>
            <a:pPr>
              <a:buClr>
                <a:schemeClr val="tx1">
                  <a:lumMod val="50000"/>
                </a:schemeClr>
              </a:buClr>
              <a:buFont typeface="Wingdings" panose="05000000000000000000" pitchFamily="2" charset="2"/>
              <a:buChar char="Ø"/>
            </a:pPr>
            <a:r>
              <a:rPr lang="en-US" sz="2800" dirty="0"/>
              <a:t>Traffic management is the application of specific traffic control practices, within a defined policy framework, over a length of road or an area, to achieve specified objectives which may be set by national, state or local governments.</a:t>
            </a:r>
          </a:p>
          <a:p>
            <a:pPr>
              <a:buClr>
                <a:schemeClr val="tx1">
                  <a:lumMod val="50000"/>
                </a:schemeClr>
              </a:buClr>
              <a:buFont typeface="Wingdings" panose="05000000000000000000" pitchFamily="2" charset="2"/>
              <a:buChar char="Ø"/>
            </a:pPr>
            <a:r>
              <a:rPr lang="en-US" sz="2800" dirty="0"/>
              <a:t>A traffic management plan involves planning and controlling the movement of people and goods within an area. This can include stationary and moving traffic, pedestrians, cyclists, and vehicles. The goal of traffic management is to keep this movement orderly and efficiently to </a:t>
            </a:r>
            <a:r>
              <a:rPr lang="en-US" sz="2800" dirty="0" err="1"/>
              <a:t>minimise</a:t>
            </a:r>
            <a:r>
              <a:rPr lang="en-US" sz="2800" dirty="0"/>
              <a:t> risk at the workplace</a:t>
            </a:r>
          </a:p>
          <a:p>
            <a:pPr>
              <a:buClr>
                <a:schemeClr val="tx1">
                  <a:lumMod val="50000"/>
                </a:schemeClr>
              </a:buClr>
              <a:buFont typeface="Wingdings" panose="05000000000000000000" pitchFamily="2" charset="2"/>
              <a:buChar char="Ø"/>
            </a:pPr>
            <a:r>
              <a:rPr lang="en-US" sz="2800" dirty="0"/>
              <a:t>This project is using </a:t>
            </a:r>
            <a:r>
              <a:rPr lang="en-US" sz="2800" dirty="0" err="1"/>
              <a:t>arduini</a:t>
            </a:r>
            <a:r>
              <a:rPr lang="en-US" sz="2800" dirty="0"/>
              <a:t> uno.</a:t>
            </a:r>
            <a:endParaRPr lang="en-IN" sz="2800" dirty="0"/>
          </a:p>
        </p:txBody>
      </p:sp>
    </p:spTree>
    <p:extLst>
      <p:ext uri="{BB962C8B-B14F-4D97-AF65-F5344CB8AC3E}">
        <p14:creationId xmlns:p14="http://schemas.microsoft.com/office/powerpoint/2010/main" val="2523332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i="1" dirty="0">
                <a:solidFill>
                  <a:srgbClr val="FF0000"/>
                </a:solidFill>
              </a:rPr>
              <a:t>	</a:t>
            </a:r>
            <a:br>
              <a:rPr lang="en-US" b="1" i="1" dirty="0">
                <a:solidFill>
                  <a:srgbClr val="FF0000"/>
                </a:solidFill>
              </a:rPr>
            </a:br>
            <a:r>
              <a:rPr lang="en-US" b="1" i="1" dirty="0">
                <a:solidFill>
                  <a:srgbClr val="FF0000"/>
                </a:solidFill>
              </a:rPr>
              <a:t>	PROGRAM 1:</a:t>
            </a:r>
            <a:endParaRPr lang="en-US" dirty="0">
              <a:solidFill>
                <a:srgbClr val="FF0000"/>
              </a:solidFill>
            </a:endParaRPr>
          </a:p>
        </p:txBody>
      </p:sp>
      <p:sp>
        <p:nvSpPr>
          <p:cNvPr id="4" name="Content Placeholder 3">
            <a:extLst>
              <a:ext uri="{FF2B5EF4-FFF2-40B4-BE49-F238E27FC236}">
                <a16:creationId xmlns:a16="http://schemas.microsoft.com/office/drawing/2014/main" id="{0A93CFB0-3AB1-C962-311F-61B8781762B0}"/>
              </a:ext>
            </a:extLst>
          </p:cNvPr>
          <p:cNvSpPr>
            <a:spLocks noGrp="1"/>
          </p:cNvSpPr>
          <p:nvPr>
            <p:ph idx="1"/>
          </p:nvPr>
        </p:nvSpPr>
        <p:spPr>
          <a:xfrm>
            <a:off x="3418114" y="1993899"/>
            <a:ext cx="9372600" cy="4483101"/>
          </a:xfrm>
        </p:spPr>
        <p:txBody>
          <a:bodyPr>
            <a:normAutofit/>
          </a:bodyPr>
          <a:lstStyle/>
          <a:p>
            <a:pPr marL="0" indent="0">
              <a:buNone/>
            </a:pPr>
            <a:r>
              <a:rPr lang="en-US" sz="3200" b="1" i="1" dirty="0">
                <a:solidFill>
                  <a:schemeClr val="tx2"/>
                </a:solidFill>
              </a:rPr>
              <a:t>COMPONENTS:</a:t>
            </a:r>
          </a:p>
          <a:p>
            <a:pPr>
              <a:buFont typeface="Wingdings" panose="05000000000000000000" pitchFamily="2" charset="2"/>
              <a:buChar char="v"/>
            </a:pPr>
            <a:r>
              <a:rPr lang="en-US" sz="2800" b="1" dirty="0"/>
              <a:t>Arduino uno</a:t>
            </a:r>
          </a:p>
          <a:p>
            <a:pPr>
              <a:buFont typeface="Wingdings" panose="05000000000000000000" pitchFamily="2" charset="2"/>
              <a:buChar char="v"/>
            </a:pPr>
            <a:r>
              <a:rPr lang="en-US" sz="2800" b="1" dirty="0"/>
              <a:t>4 LED’s</a:t>
            </a:r>
          </a:p>
          <a:p>
            <a:pPr>
              <a:buFont typeface="Wingdings" panose="05000000000000000000" pitchFamily="2" charset="2"/>
              <a:buChar char="v"/>
            </a:pPr>
            <a:r>
              <a:rPr lang="en-US" sz="2800" b="1" dirty="0"/>
              <a:t>2 </a:t>
            </a:r>
            <a:r>
              <a:rPr lang="en-US" sz="2800" b="1" dirty="0" err="1"/>
              <a:t>PushButton</a:t>
            </a:r>
            <a:r>
              <a:rPr lang="en-US" sz="2800" b="1" dirty="0"/>
              <a:t> </a:t>
            </a:r>
          </a:p>
          <a:p>
            <a:pPr>
              <a:buFont typeface="Wingdings" panose="05000000000000000000" pitchFamily="2" charset="2"/>
              <a:buChar char="v"/>
            </a:pPr>
            <a:r>
              <a:rPr lang="en-US" sz="2800" b="1" dirty="0"/>
              <a:t>Wires</a:t>
            </a:r>
            <a:endParaRPr lang="en-IN" sz="2800" b="1" dirty="0"/>
          </a:p>
          <a:p>
            <a:pPr marL="0" indent="0">
              <a:buNone/>
            </a:pPr>
            <a:br>
              <a:rPr lang="en-IN" sz="2800" dirty="0"/>
            </a:br>
            <a:endParaRPr lang="en-IN" sz="2800" dirty="0"/>
          </a:p>
          <a:p>
            <a:pPr>
              <a:buClr>
                <a:srgbClr val="00B050"/>
              </a:buClr>
            </a:pPr>
            <a:endParaRPr lang="en-IN" sz="2800" dirty="0"/>
          </a:p>
          <a:p>
            <a:endParaRPr lang="en-IN" sz="2800" dirty="0"/>
          </a:p>
        </p:txBody>
      </p:sp>
    </p:spTree>
    <p:extLst>
      <p:ext uri="{BB962C8B-B14F-4D97-AF65-F5344CB8AC3E}">
        <p14:creationId xmlns:p14="http://schemas.microsoft.com/office/powerpoint/2010/main" val="2936955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FF0000"/>
                </a:solidFill>
                <a:latin typeface="Adobe Caslon Pro Bold" panose="0205070206050A020403" pitchFamily="18" charset="0"/>
              </a:rPr>
              <a:t>CODING</a:t>
            </a:r>
            <a:endParaRPr lang="en-US" dirty="0"/>
          </a:p>
        </p:txBody>
      </p:sp>
      <p:sp>
        <p:nvSpPr>
          <p:cNvPr id="3" name="Content Placeholder 2"/>
          <p:cNvSpPr>
            <a:spLocks noGrp="1"/>
          </p:cNvSpPr>
          <p:nvPr>
            <p:ph sz="half" idx="1"/>
          </p:nvPr>
        </p:nvSpPr>
        <p:spPr>
          <a:xfrm>
            <a:off x="1981200" y="1981200"/>
            <a:ext cx="7391400" cy="4480560"/>
          </a:xfrm>
        </p:spPr>
        <p:txBody>
          <a:bodyPr>
            <a:normAutofit lnSpcReduction="10000"/>
          </a:bodyPr>
          <a:lstStyle/>
          <a:p>
            <a:pPr marL="0" indent="0">
              <a:buNone/>
            </a:pPr>
            <a:r>
              <a:rPr lang="en-IN" sz="2800" dirty="0" err="1"/>
              <a:t>const</a:t>
            </a:r>
            <a:r>
              <a:rPr lang="en-IN" sz="2800" dirty="0"/>
              <a:t> int </a:t>
            </a:r>
            <a:r>
              <a:rPr lang="en-IN" sz="2800" dirty="0" err="1"/>
              <a:t>mainRoadRedPin</a:t>
            </a:r>
            <a:r>
              <a:rPr lang="en-IN" sz="2800" dirty="0"/>
              <a:t> = 2;</a:t>
            </a:r>
          </a:p>
          <a:p>
            <a:pPr marL="0" indent="0">
              <a:buNone/>
            </a:pPr>
            <a:r>
              <a:rPr lang="en-IN" sz="2800" dirty="0" err="1"/>
              <a:t>const</a:t>
            </a:r>
            <a:r>
              <a:rPr lang="en-IN" sz="2800" dirty="0"/>
              <a:t> int </a:t>
            </a:r>
            <a:r>
              <a:rPr lang="en-IN" sz="2800" dirty="0" err="1"/>
              <a:t>mainRoadGreenPin</a:t>
            </a:r>
            <a:r>
              <a:rPr lang="en-IN" sz="2800" dirty="0"/>
              <a:t> = 3;</a:t>
            </a:r>
          </a:p>
          <a:p>
            <a:pPr marL="0" indent="0">
              <a:buNone/>
            </a:pPr>
            <a:r>
              <a:rPr lang="en-IN" sz="2800" dirty="0" err="1"/>
              <a:t>const</a:t>
            </a:r>
            <a:r>
              <a:rPr lang="en-IN" sz="2800" dirty="0"/>
              <a:t> int </a:t>
            </a:r>
            <a:r>
              <a:rPr lang="en-IN" sz="2800" dirty="0" err="1"/>
              <a:t>sideRoadRedPin</a:t>
            </a:r>
            <a:r>
              <a:rPr lang="en-IN" sz="2800" dirty="0"/>
              <a:t> = 4;</a:t>
            </a:r>
          </a:p>
          <a:p>
            <a:pPr marL="0" indent="0">
              <a:buNone/>
            </a:pPr>
            <a:r>
              <a:rPr lang="en-IN" sz="2800" dirty="0" err="1"/>
              <a:t>const</a:t>
            </a:r>
            <a:r>
              <a:rPr lang="en-IN" sz="2800" dirty="0"/>
              <a:t> int </a:t>
            </a:r>
            <a:r>
              <a:rPr lang="en-IN" sz="2800" dirty="0" err="1"/>
              <a:t>sideRoadGreenPin</a:t>
            </a:r>
            <a:r>
              <a:rPr lang="en-IN" sz="2800" dirty="0"/>
              <a:t> = 5;</a:t>
            </a:r>
          </a:p>
          <a:p>
            <a:pPr marL="0" indent="0">
              <a:buNone/>
            </a:pPr>
            <a:r>
              <a:rPr lang="en-IN" sz="2800" dirty="0" err="1"/>
              <a:t>const</a:t>
            </a:r>
            <a:r>
              <a:rPr lang="en-IN" sz="2800" dirty="0"/>
              <a:t> int </a:t>
            </a:r>
            <a:r>
              <a:rPr lang="en-IN" sz="2800" dirty="0" err="1"/>
              <a:t>mainRoadSensorPin</a:t>
            </a:r>
            <a:r>
              <a:rPr lang="en-IN" sz="2800" dirty="0"/>
              <a:t> = 6;</a:t>
            </a:r>
          </a:p>
          <a:p>
            <a:pPr marL="0" indent="0">
              <a:buNone/>
            </a:pPr>
            <a:r>
              <a:rPr lang="en-IN" sz="2800" dirty="0" err="1"/>
              <a:t>const</a:t>
            </a:r>
            <a:r>
              <a:rPr lang="en-IN" sz="2800" dirty="0"/>
              <a:t> int </a:t>
            </a:r>
            <a:r>
              <a:rPr lang="en-IN" sz="2800" dirty="0" err="1"/>
              <a:t>sideRoadSensorPin</a:t>
            </a:r>
            <a:r>
              <a:rPr lang="en-IN" sz="2800" dirty="0"/>
              <a:t> = 7;</a:t>
            </a:r>
          </a:p>
          <a:p>
            <a:pPr marL="0" indent="0">
              <a:buNone/>
            </a:pPr>
            <a:br>
              <a:rPr lang="en-IN" sz="2800" dirty="0"/>
            </a:br>
            <a:endParaRPr lang="en-IN" sz="2800" dirty="0"/>
          </a:p>
        </p:txBody>
      </p:sp>
    </p:spTree>
    <p:extLst>
      <p:ext uri="{BB962C8B-B14F-4D97-AF65-F5344CB8AC3E}">
        <p14:creationId xmlns:p14="http://schemas.microsoft.com/office/powerpoint/2010/main" val="4019838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981199" y="566057"/>
            <a:ext cx="9263743" cy="5895703"/>
          </a:xfrm>
        </p:spPr>
        <p:txBody>
          <a:bodyPr>
            <a:normAutofit/>
          </a:bodyPr>
          <a:lstStyle/>
          <a:p>
            <a:pPr marL="0" indent="0">
              <a:buNone/>
            </a:pPr>
            <a:r>
              <a:rPr lang="en-IN" sz="2800" dirty="0"/>
              <a:t>void setup() {</a:t>
            </a:r>
          </a:p>
          <a:p>
            <a:pPr marL="0" indent="0">
              <a:buNone/>
            </a:pPr>
            <a:r>
              <a:rPr lang="en-IN" sz="2800" dirty="0"/>
              <a:t>  </a:t>
            </a:r>
            <a:r>
              <a:rPr lang="en-IN" sz="2800" dirty="0" err="1"/>
              <a:t>pinMode</a:t>
            </a:r>
            <a:r>
              <a:rPr lang="en-IN" sz="2800" dirty="0"/>
              <a:t>(</a:t>
            </a:r>
            <a:r>
              <a:rPr lang="en-IN" sz="2800" dirty="0" err="1"/>
              <a:t>mainRoadRedPin</a:t>
            </a:r>
            <a:r>
              <a:rPr lang="en-IN" sz="2800" dirty="0"/>
              <a:t>, OUTPUT);</a:t>
            </a:r>
          </a:p>
          <a:p>
            <a:pPr marL="0" indent="0">
              <a:buNone/>
            </a:pPr>
            <a:r>
              <a:rPr lang="en-IN" sz="2800" dirty="0"/>
              <a:t>  </a:t>
            </a:r>
            <a:r>
              <a:rPr lang="en-IN" sz="2800" dirty="0" err="1"/>
              <a:t>pinMode</a:t>
            </a:r>
            <a:r>
              <a:rPr lang="en-IN" sz="2800" dirty="0"/>
              <a:t>(</a:t>
            </a:r>
            <a:r>
              <a:rPr lang="en-IN" sz="2800" dirty="0" err="1"/>
              <a:t>mainRoadGreenPin</a:t>
            </a:r>
            <a:r>
              <a:rPr lang="en-IN" sz="2800" dirty="0"/>
              <a:t>, OUTPUT);</a:t>
            </a:r>
          </a:p>
          <a:p>
            <a:pPr marL="0" indent="0">
              <a:buNone/>
            </a:pPr>
            <a:r>
              <a:rPr lang="en-IN" sz="2800" dirty="0"/>
              <a:t>  </a:t>
            </a:r>
            <a:r>
              <a:rPr lang="en-IN" sz="2800" dirty="0" err="1"/>
              <a:t>pinMode</a:t>
            </a:r>
            <a:r>
              <a:rPr lang="en-IN" sz="2800" dirty="0"/>
              <a:t>(</a:t>
            </a:r>
            <a:r>
              <a:rPr lang="en-IN" sz="2800" dirty="0" err="1"/>
              <a:t>sideRoadRedPin</a:t>
            </a:r>
            <a:r>
              <a:rPr lang="en-IN" sz="2800" dirty="0"/>
              <a:t>, OUTPUT);</a:t>
            </a:r>
          </a:p>
          <a:p>
            <a:pPr marL="0" indent="0">
              <a:buNone/>
            </a:pPr>
            <a:r>
              <a:rPr lang="en-IN" sz="2800" dirty="0"/>
              <a:t>  </a:t>
            </a:r>
            <a:r>
              <a:rPr lang="en-IN" sz="2800" dirty="0" err="1"/>
              <a:t>pinMode</a:t>
            </a:r>
            <a:r>
              <a:rPr lang="en-IN" sz="2800" dirty="0"/>
              <a:t>(</a:t>
            </a:r>
            <a:r>
              <a:rPr lang="en-IN" sz="2800" dirty="0" err="1"/>
              <a:t>sideRoadGreenPin</a:t>
            </a:r>
            <a:r>
              <a:rPr lang="en-IN" sz="2800" dirty="0"/>
              <a:t>, OUTPUT);</a:t>
            </a:r>
          </a:p>
          <a:p>
            <a:pPr marL="0" indent="0">
              <a:buNone/>
            </a:pPr>
            <a:r>
              <a:rPr lang="en-IN" sz="2800" dirty="0"/>
              <a:t>  </a:t>
            </a:r>
            <a:r>
              <a:rPr lang="en-IN" sz="2800" dirty="0" err="1"/>
              <a:t>pinMode</a:t>
            </a:r>
            <a:r>
              <a:rPr lang="en-IN" sz="2800" dirty="0"/>
              <a:t>(</a:t>
            </a:r>
            <a:r>
              <a:rPr lang="en-IN" sz="2800" dirty="0" err="1"/>
              <a:t>mainRoadSensorPin</a:t>
            </a:r>
            <a:r>
              <a:rPr lang="en-IN" sz="2800" dirty="0"/>
              <a:t>, INPUT_PULLUP);</a:t>
            </a:r>
          </a:p>
          <a:p>
            <a:pPr marL="0" indent="0">
              <a:buNone/>
            </a:pPr>
            <a:r>
              <a:rPr lang="en-IN" sz="2800" dirty="0"/>
              <a:t>  </a:t>
            </a:r>
            <a:r>
              <a:rPr lang="en-IN" sz="2800" dirty="0" err="1"/>
              <a:t>pinMode</a:t>
            </a:r>
            <a:r>
              <a:rPr lang="en-IN" sz="2800" dirty="0"/>
              <a:t>(</a:t>
            </a:r>
            <a:r>
              <a:rPr lang="en-IN" sz="2800" dirty="0" err="1"/>
              <a:t>sideRoadSensorPin</a:t>
            </a:r>
            <a:r>
              <a:rPr lang="en-IN" sz="2800" dirty="0"/>
              <a:t>, INPUT_PULLUP);</a:t>
            </a:r>
          </a:p>
          <a:p>
            <a:pPr marL="0" indent="0">
              <a:buNone/>
            </a:pPr>
            <a:r>
              <a:rPr lang="en-IN" sz="2800" dirty="0"/>
              <a:t>}</a:t>
            </a:r>
          </a:p>
          <a:p>
            <a:pPr marL="0" indent="0">
              <a:buNone/>
            </a:pPr>
            <a:endParaRPr lang="en-IN" sz="2800" dirty="0"/>
          </a:p>
        </p:txBody>
      </p:sp>
    </p:spTree>
    <p:extLst>
      <p:ext uri="{BB962C8B-B14F-4D97-AF65-F5344CB8AC3E}">
        <p14:creationId xmlns:p14="http://schemas.microsoft.com/office/powerpoint/2010/main" val="1642664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252CD529-A263-434F-59B1-A706AE7827D5}"/>
              </a:ext>
            </a:extLst>
          </p:cNvPr>
          <p:cNvSpPr>
            <a:spLocks noGrp="1"/>
          </p:cNvSpPr>
          <p:nvPr>
            <p:ph sz="half" idx="2"/>
          </p:nvPr>
        </p:nvSpPr>
        <p:spPr>
          <a:xfrm>
            <a:off x="1415143" y="544286"/>
            <a:ext cx="9938657" cy="5917474"/>
          </a:xfrm>
        </p:spPr>
        <p:txBody>
          <a:bodyPr>
            <a:normAutofit lnSpcReduction="10000"/>
          </a:bodyPr>
          <a:lstStyle/>
          <a:p>
            <a:pPr marL="0" indent="0">
              <a:buNone/>
            </a:pPr>
            <a:br>
              <a:rPr lang="en-IN" sz="2800" dirty="0"/>
            </a:br>
            <a:r>
              <a:rPr lang="en-IN" sz="2800" dirty="0"/>
              <a:t>void loop() {</a:t>
            </a:r>
          </a:p>
          <a:p>
            <a:pPr marL="0" indent="0">
              <a:buNone/>
            </a:pPr>
            <a:r>
              <a:rPr lang="en-IN" sz="2800" dirty="0"/>
              <a:t>  // Check if there are vehicles on the main road</a:t>
            </a:r>
          </a:p>
          <a:p>
            <a:pPr marL="0" indent="0">
              <a:buNone/>
            </a:pPr>
            <a:r>
              <a:rPr lang="en-IN" sz="2800" dirty="0"/>
              <a:t>  if (</a:t>
            </a:r>
            <a:r>
              <a:rPr lang="en-IN" sz="2800" dirty="0" err="1"/>
              <a:t>digitalRead</a:t>
            </a:r>
            <a:r>
              <a:rPr lang="en-IN" sz="2800" dirty="0"/>
              <a:t>(</a:t>
            </a:r>
            <a:r>
              <a:rPr lang="en-IN" sz="2800" dirty="0" err="1"/>
              <a:t>mainRoadSensorPin</a:t>
            </a:r>
            <a:r>
              <a:rPr lang="en-IN" sz="2800" dirty="0"/>
              <a:t>) == LOW) {</a:t>
            </a:r>
          </a:p>
          <a:p>
            <a:pPr marL="0" indent="0">
              <a:buNone/>
            </a:pPr>
            <a:r>
              <a:rPr lang="en-IN" sz="2800" dirty="0"/>
              <a:t>    // Main road has vehicles, so stop side road traffic</a:t>
            </a:r>
          </a:p>
          <a:p>
            <a:pPr marL="0" indent="0">
              <a:buNone/>
            </a:pPr>
            <a:r>
              <a:rPr lang="en-IN" sz="2800" dirty="0"/>
              <a:t>    </a:t>
            </a:r>
            <a:r>
              <a:rPr lang="en-IN" sz="2800" dirty="0" err="1"/>
              <a:t>digitalWrite</a:t>
            </a:r>
            <a:r>
              <a:rPr lang="en-IN" sz="2800" dirty="0"/>
              <a:t>(</a:t>
            </a:r>
            <a:r>
              <a:rPr lang="en-IN" sz="2800" dirty="0" err="1"/>
              <a:t>mainRoadRedPin</a:t>
            </a:r>
            <a:r>
              <a:rPr lang="en-IN" sz="2800" dirty="0"/>
              <a:t>, LOW);</a:t>
            </a:r>
          </a:p>
          <a:p>
            <a:pPr marL="0" indent="0">
              <a:buNone/>
            </a:pPr>
            <a:r>
              <a:rPr lang="en-IN" sz="2800" dirty="0"/>
              <a:t>    </a:t>
            </a:r>
            <a:r>
              <a:rPr lang="en-IN" sz="2800" dirty="0" err="1"/>
              <a:t>digitalWrite</a:t>
            </a:r>
            <a:r>
              <a:rPr lang="en-IN" sz="2800" dirty="0"/>
              <a:t>(</a:t>
            </a:r>
            <a:r>
              <a:rPr lang="en-IN" sz="2800" dirty="0" err="1"/>
              <a:t>mainRoadGreenPin</a:t>
            </a:r>
            <a:r>
              <a:rPr lang="en-IN" sz="2800" dirty="0"/>
              <a:t>, HIGH);</a:t>
            </a:r>
          </a:p>
          <a:p>
            <a:pPr marL="0" indent="0">
              <a:buNone/>
            </a:pPr>
            <a:r>
              <a:rPr lang="en-IN" sz="2800" dirty="0"/>
              <a:t>    </a:t>
            </a:r>
            <a:r>
              <a:rPr lang="en-IN" sz="2800" dirty="0" err="1"/>
              <a:t>digitalWrite</a:t>
            </a:r>
            <a:r>
              <a:rPr lang="en-IN" sz="2800" dirty="0"/>
              <a:t>(</a:t>
            </a:r>
            <a:r>
              <a:rPr lang="en-IN" sz="2800" dirty="0" err="1"/>
              <a:t>sideRoadRedPin</a:t>
            </a:r>
            <a:r>
              <a:rPr lang="en-IN" sz="2800" dirty="0"/>
              <a:t>, HIGH);</a:t>
            </a:r>
          </a:p>
          <a:p>
            <a:pPr marL="0" indent="0">
              <a:buNone/>
            </a:pPr>
            <a:r>
              <a:rPr lang="en-IN" sz="2800" dirty="0"/>
              <a:t>    </a:t>
            </a:r>
            <a:r>
              <a:rPr lang="en-IN" sz="2800" dirty="0" err="1"/>
              <a:t>digitalWrite</a:t>
            </a:r>
            <a:r>
              <a:rPr lang="en-IN" sz="2800" dirty="0"/>
              <a:t>(</a:t>
            </a:r>
            <a:r>
              <a:rPr lang="en-IN" sz="2800" dirty="0" err="1"/>
              <a:t>sideRoadGreenPin</a:t>
            </a:r>
            <a:r>
              <a:rPr lang="en-IN" sz="2800" dirty="0"/>
              <a:t>, LOW);</a:t>
            </a:r>
          </a:p>
          <a:p>
            <a:pPr marL="0" indent="0">
              <a:buNone/>
            </a:pPr>
            <a:r>
              <a:rPr lang="en-IN" sz="2800" dirty="0"/>
              <a:t>} else if (</a:t>
            </a:r>
            <a:r>
              <a:rPr lang="en-IN" sz="2800" dirty="0" err="1"/>
              <a:t>digitalRead</a:t>
            </a:r>
            <a:r>
              <a:rPr lang="en-IN" sz="2800" dirty="0"/>
              <a:t>(</a:t>
            </a:r>
            <a:r>
              <a:rPr lang="en-IN" sz="2800" dirty="0" err="1"/>
              <a:t>sideRoadSensorPin</a:t>
            </a:r>
            <a:r>
              <a:rPr lang="en-IN" sz="2800" dirty="0"/>
              <a:t>) == LOW) {</a:t>
            </a:r>
          </a:p>
          <a:p>
            <a:pPr marL="0" indent="0">
              <a:buNone/>
            </a:pPr>
            <a:r>
              <a:rPr lang="en-IN" sz="2800" dirty="0"/>
              <a:t>    // Side road has vehicles, so stop main road traffic</a:t>
            </a:r>
          </a:p>
          <a:p>
            <a:pPr marL="0" indent="0">
              <a:buNone/>
            </a:pPr>
            <a:endParaRPr lang="en-IN" sz="2800" dirty="0"/>
          </a:p>
        </p:txBody>
      </p:sp>
    </p:spTree>
    <p:extLst>
      <p:ext uri="{BB962C8B-B14F-4D97-AF65-F5344CB8AC3E}">
        <p14:creationId xmlns:p14="http://schemas.microsoft.com/office/powerpoint/2010/main" val="3999875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4076E3-4F8F-1F53-808E-89D09F9C00B0}"/>
              </a:ext>
            </a:extLst>
          </p:cNvPr>
          <p:cNvSpPr>
            <a:spLocks noGrp="1"/>
          </p:cNvSpPr>
          <p:nvPr>
            <p:ph sz="half" idx="1"/>
          </p:nvPr>
        </p:nvSpPr>
        <p:spPr>
          <a:xfrm>
            <a:off x="667821" y="119743"/>
            <a:ext cx="10936350" cy="6411686"/>
          </a:xfrm>
        </p:spPr>
        <p:txBody>
          <a:bodyPr>
            <a:noAutofit/>
          </a:bodyPr>
          <a:lstStyle/>
          <a:p>
            <a:pPr marL="0" indent="0">
              <a:buNone/>
            </a:pPr>
            <a:r>
              <a:rPr lang="en-IN" sz="2800" dirty="0"/>
              <a:t> </a:t>
            </a:r>
            <a:r>
              <a:rPr lang="en-IN" sz="2800" dirty="0" err="1"/>
              <a:t>digitalWrite</a:t>
            </a:r>
            <a:r>
              <a:rPr lang="en-IN" sz="2800" dirty="0"/>
              <a:t>(</a:t>
            </a:r>
            <a:r>
              <a:rPr lang="en-IN" sz="2800" dirty="0" err="1"/>
              <a:t>mainRoadRedPin</a:t>
            </a:r>
            <a:r>
              <a:rPr lang="en-IN" sz="2800" dirty="0"/>
              <a:t>, HIGH);</a:t>
            </a:r>
          </a:p>
          <a:p>
            <a:pPr marL="0" indent="0">
              <a:buNone/>
            </a:pPr>
            <a:r>
              <a:rPr lang="en-IN" sz="2800" dirty="0" err="1"/>
              <a:t>digitalWrite</a:t>
            </a:r>
            <a:r>
              <a:rPr lang="en-IN" sz="2800" dirty="0"/>
              <a:t>(</a:t>
            </a:r>
            <a:r>
              <a:rPr lang="en-IN" sz="2800" dirty="0" err="1"/>
              <a:t>mainRoadGreenPin</a:t>
            </a:r>
            <a:r>
              <a:rPr lang="en-IN" sz="2800" dirty="0"/>
              <a:t>, LOW);</a:t>
            </a:r>
          </a:p>
          <a:p>
            <a:pPr marL="0" indent="0">
              <a:buNone/>
            </a:pPr>
            <a:r>
              <a:rPr lang="en-IN" sz="2800" dirty="0"/>
              <a:t>    </a:t>
            </a:r>
            <a:r>
              <a:rPr lang="en-IN" sz="2800" dirty="0" err="1"/>
              <a:t>digitalWrite</a:t>
            </a:r>
            <a:r>
              <a:rPr lang="en-IN" sz="2800" dirty="0"/>
              <a:t>(</a:t>
            </a:r>
            <a:r>
              <a:rPr lang="en-IN" sz="2800" dirty="0" err="1"/>
              <a:t>sideRoadRedPin</a:t>
            </a:r>
            <a:r>
              <a:rPr lang="en-IN" sz="2800" dirty="0"/>
              <a:t>, LOW);</a:t>
            </a:r>
          </a:p>
          <a:p>
            <a:pPr marL="0" indent="0">
              <a:buNone/>
            </a:pPr>
            <a:r>
              <a:rPr lang="en-IN" sz="2800" dirty="0"/>
              <a:t>    </a:t>
            </a:r>
            <a:r>
              <a:rPr lang="en-IN" sz="2800" dirty="0" err="1"/>
              <a:t>digitalWrite</a:t>
            </a:r>
            <a:r>
              <a:rPr lang="en-IN" sz="2800" dirty="0"/>
              <a:t>(</a:t>
            </a:r>
            <a:r>
              <a:rPr lang="en-IN" sz="2800" dirty="0" err="1"/>
              <a:t>sideRoadGreenPin</a:t>
            </a:r>
            <a:r>
              <a:rPr lang="en-IN" sz="2800" dirty="0"/>
              <a:t>, HIGH);</a:t>
            </a:r>
          </a:p>
          <a:p>
            <a:pPr marL="0" indent="0">
              <a:buNone/>
            </a:pPr>
            <a:r>
              <a:rPr lang="en-IN" sz="2800" dirty="0"/>
              <a:t>  } else {</a:t>
            </a:r>
          </a:p>
          <a:p>
            <a:pPr marL="0" indent="0">
              <a:buNone/>
            </a:pPr>
            <a:r>
              <a:rPr lang="en-IN" sz="2800" dirty="0"/>
              <a:t>    // No vehicles, all lights are red (4-way stop)</a:t>
            </a:r>
          </a:p>
          <a:p>
            <a:pPr marL="0" indent="0">
              <a:buNone/>
            </a:pPr>
            <a:r>
              <a:rPr lang="en-IN" sz="2800" dirty="0"/>
              <a:t>    </a:t>
            </a:r>
            <a:r>
              <a:rPr lang="en-IN" sz="2800" dirty="0" err="1"/>
              <a:t>digitalWrite</a:t>
            </a:r>
            <a:r>
              <a:rPr lang="en-IN" sz="2800" dirty="0"/>
              <a:t>(</a:t>
            </a:r>
            <a:r>
              <a:rPr lang="en-IN" sz="2800" dirty="0" err="1"/>
              <a:t>mainRoadRedPin</a:t>
            </a:r>
            <a:r>
              <a:rPr lang="en-IN" sz="2800" dirty="0"/>
              <a:t>, LOW);</a:t>
            </a:r>
          </a:p>
          <a:p>
            <a:pPr marL="0" indent="0">
              <a:buNone/>
            </a:pPr>
            <a:r>
              <a:rPr lang="en-IN" sz="2800" dirty="0"/>
              <a:t>    </a:t>
            </a:r>
            <a:r>
              <a:rPr lang="en-IN" sz="2800" dirty="0" err="1"/>
              <a:t>digitalWrite</a:t>
            </a:r>
            <a:r>
              <a:rPr lang="en-IN" sz="2800" dirty="0"/>
              <a:t>(</a:t>
            </a:r>
            <a:r>
              <a:rPr lang="en-IN" sz="2800" dirty="0" err="1"/>
              <a:t>mainRoadGreenPin</a:t>
            </a:r>
            <a:r>
              <a:rPr lang="en-IN" sz="2800" dirty="0"/>
              <a:t>, HIGH);</a:t>
            </a:r>
          </a:p>
          <a:p>
            <a:pPr marL="0" indent="0">
              <a:buNone/>
            </a:pPr>
            <a:r>
              <a:rPr lang="en-IN" sz="2800" dirty="0"/>
              <a:t>    </a:t>
            </a:r>
            <a:r>
              <a:rPr lang="en-IN" sz="2800" dirty="0" err="1"/>
              <a:t>digitalWrite</a:t>
            </a:r>
            <a:r>
              <a:rPr lang="en-IN" sz="2800" dirty="0"/>
              <a:t>(</a:t>
            </a:r>
            <a:r>
              <a:rPr lang="en-IN" sz="2800" dirty="0" err="1"/>
              <a:t>sideRoadRedPin</a:t>
            </a:r>
            <a:r>
              <a:rPr lang="en-IN" sz="2800" dirty="0"/>
              <a:t>, LOW);</a:t>
            </a:r>
          </a:p>
          <a:p>
            <a:pPr marL="0" indent="0">
              <a:buNone/>
            </a:pPr>
            <a:r>
              <a:rPr lang="en-IN" sz="2800" dirty="0"/>
              <a:t>    </a:t>
            </a:r>
            <a:r>
              <a:rPr lang="en-IN" sz="2800" dirty="0" err="1"/>
              <a:t>digitalWrite</a:t>
            </a:r>
            <a:r>
              <a:rPr lang="en-IN" sz="2800" dirty="0"/>
              <a:t>(</a:t>
            </a:r>
            <a:r>
              <a:rPr lang="en-IN" sz="2800" dirty="0" err="1"/>
              <a:t>sideRoadGreenPin</a:t>
            </a:r>
            <a:r>
              <a:rPr lang="en-IN" sz="2800" dirty="0"/>
              <a:t>, HIGH);</a:t>
            </a:r>
          </a:p>
          <a:p>
            <a:pPr marL="0" indent="0">
              <a:buNone/>
            </a:pPr>
            <a:r>
              <a:rPr lang="en-IN" sz="2800" dirty="0"/>
              <a:t>  }}</a:t>
            </a:r>
          </a:p>
        </p:txBody>
      </p:sp>
    </p:spTree>
    <p:extLst>
      <p:ext uri="{BB962C8B-B14F-4D97-AF65-F5344CB8AC3E}">
        <p14:creationId xmlns:p14="http://schemas.microsoft.com/office/powerpoint/2010/main" val="2341282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C4CF1-C34A-576D-E7F6-B5F9F28591D0}"/>
              </a:ext>
            </a:extLst>
          </p:cNvPr>
          <p:cNvSpPr>
            <a:spLocks noGrp="1"/>
          </p:cNvSpPr>
          <p:nvPr>
            <p:ph type="title"/>
          </p:nvPr>
        </p:nvSpPr>
        <p:spPr/>
        <p:txBody>
          <a:bodyPr/>
          <a:lstStyle/>
          <a:p>
            <a:r>
              <a:rPr lang="en-US" b="1" dirty="0">
                <a:solidFill>
                  <a:srgbClr val="FF3300"/>
                </a:solidFill>
              </a:rPr>
              <a:t>Output(video)</a:t>
            </a:r>
            <a:endParaRPr lang="en-IN" dirty="0"/>
          </a:p>
        </p:txBody>
      </p:sp>
      <p:sp>
        <p:nvSpPr>
          <p:cNvPr id="3" name="Content Placeholder 2">
            <a:extLst>
              <a:ext uri="{FF2B5EF4-FFF2-40B4-BE49-F238E27FC236}">
                <a16:creationId xmlns:a16="http://schemas.microsoft.com/office/drawing/2014/main" id="{177D40A1-44A6-4B67-15D9-8D7F834E1907}"/>
              </a:ext>
            </a:extLst>
          </p:cNvPr>
          <p:cNvSpPr>
            <a:spLocks noGrp="1"/>
          </p:cNvSpPr>
          <p:nvPr>
            <p:ph sz="half" idx="1"/>
          </p:nvPr>
        </p:nvSpPr>
        <p:spPr>
          <a:xfrm>
            <a:off x="415636" y="1981200"/>
            <a:ext cx="6899564" cy="4480560"/>
          </a:xfrm>
        </p:spPr>
        <p:txBody>
          <a:bodyPr>
            <a:normAutofit/>
          </a:bodyPr>
          <a:lstStyle/>
          <a:p>
            <a:r>
              <a:rPr lang="en-US" sz="2800" dirty="0"/>
              <a:t>This output</a:t>
            </a:r>
            <a:r>
              <a:rPr lang="en-IN" sz="2800" dirty="0"/>
              <a:t>  used only in two roads.</a:t>
            </a:r>
          </a:p>
          <a:p>
            <a:endParaRPr lang="en-US" sz="2800" dirty="0">
              <a:solidFill>
                <a:srgbClr val="33CCFF"/>
              </a:solidFill>
            </a:endParaRPr>
          </a:p>
          <a:p>
            <a:pPr marL="0" indent="0">
              <a:buNone/>
            </a:pPr>
            <a:endParaRPr lang="en-US" sz="2800" dirty="0">
              <a:solidFill>
                <a:srgbClr val="33CCFF"/>
              </a:solidFill>
            </a:endParaRPr>
          </a:p>
          <a:p>
            <a:pPr marL="0" indent="0">
              <a:buNone/>
            </a:pPr>
            <a:endParaRPr lang="en-US" sz="2800" dirty="0">
              <a:solidFill>
                <a:srgbClr val="33CCFF"/>
              </a:solidFill>
            </a:endParaRPr>
          </a:p>
          <a:p>
            <a:pPr marL="0" indent="0">
              <a:buNone/>
            </a:pPr>
            <a:r>
              <a:rPr lang="en-US" sz="2800" dirty="0">
                <a:solidFill>
                  <a:srgbClr val="FF0000"/>
                </a:solidFill>
              </a:rPr>
              <a:t>WOKWI project link:</a:t>
            </a:r>
          </a:p>
          <a:p>
            <a:r>
              <a:rPr lang="en-US" dirty="0">
                <a:solidFill>
                  <a:srgbClr val="33CCFF"/>
                </a:solidFill>
              </a:rPr>
              <a:t>https://wokwi.com/projects/379571034449458177</a:t>
            </a:r>
          </a:p>
          <a:p>
            <a:endParaRPr lang="en-IN" sz="2800" dirty="0"/>
          </a:p>
        </p:txBody>
      </p:sp>
      <p:pic>
        <p:nvPicPr>
          <p:cNvPr id="5" name="output video ">
            <a:hlinkClick r:id="" action="ppaction://media"/>
            <a:extLst>
              <a:ext uri="{FF2B5EF4-FFF2-40B4-BE49-F238E27FC236}">
                <a16:creationId xmlns:a16="http://schemas.microsoft.com/office/drawing/2014/main" id="{E6BE71E3-7C3F-760B-5ADE-9A81DADE98BC}"/>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7611666" y="652463"/>
            <a:ext cx="2912268" cy="5824537"/>
          </a:xfrm>
        </p:spPr>
      </p:pic>
    </p:spTree>
    <p:extLst>
      <p:ext uri="{BB962C8B-B14F-4D97-AF65-F5344CB8AC3E}">
        <p14:creationId xmlns:p14="http://schemas.microsoft.com/office/powerpoint/2010/main" val="337274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B9B45D4C-DDF8-7F08-3CCA-307054CA37C2}"/>
              </a:ext>
            </a:extLst>
          </p:cNvPr>
          <p:cNvSpPr>
            <a:spLocks noGrp="1"/>
          </p:cNvSpPr>
          <p:nvPr>
            <p:ph type="title"/>
          </p:nvPr>
        </p:nvSpPr>
        <p:spPr>
          <a:xfrm>
            <a:off x="753762" y="698471"/>
            <a:ext cx="8610600" cy="1293028"/>
          </a:xfrm>
        </p:spPr>
        <p:txBody>
          <a:bodyPr/>
          <a:lstStyle/>
          <a:p>
            <a:pPr algn="l"/>
            <a:r>
              <a:rPr lang="en-US" b="1" dirty="0">
                <a:solidFill>
                  <a:srgbClr val="FF0000"/>
                </a:solidFill>
              </a:rPr>
              <a:t>Program 2 :</a:t>
            </a:r>
            <a:endParaRPr lang="en-IN" b="1" dirty="0">
              <a:solidFill>
                <a:srgbClr val="FF0000"/>
              </a:solidFill>
            </a:endParaRPr>
          </a:p>
        </p:txBody>
      </p:sp>
      <p:sp>
        <p:nvSpPr>
          <p:cNvPr id="7" name="Content Placeholder 2">
            <a:extLst>
              <a:ext uri="{FF2B5EF4-FFF2-40B4-BE49-F238E27FC236}">
                <a16:creationId xmlns:a16="http://schemas.microsoft.com/office/drawing/2014/main" id="{65C06079-AA27-1604-3B97-B3DD4C9E11F2}"/>
              </a:ext>
            </a:extLst>
          </p:cNvPr>
          <p:cNvSpPr txBox="1">
            <a:spLocks/>
          </p:cNvSpPr>
          <p:nvPr/>
        </p:nvSpPr>
        <p:spPr>
          <a:xfrm>
            <a:off x="685800" y="2194560"/>
            <a:ext cx="10820400" cy="4024125"/>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SzPct val="100000"/>
              <a:buFont typeface="Arial"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1200"/>
              </a:spcBef>
              <a:buSzPct val="100000"/>
              <a:buFont typeface="Arial" pitchFamily="34" charset="0"/>
              <a:buNone/>
              <a:defRPr sz="2000" kern="1200">
                <a:solidFill>
                  <a:schemeClr val="tx1"/>
                </a:solidFill>
                <a:latin typeface="+mn-lt"/>
                <a:ea typeface="+mn-ea"/>
                <a:cs typeface="+mn-cs"/>
              </a:defRPr>
            </a:lvl2pPr>
            <a:lvl3pPr marL="914400" indent="0" algn="l" defTabSz="914400" rtl="0" eaLnBrk="1" latinLnBrk="0" hangingPunct="1">
              <a:lnSpc>
                <a:spcPct val="90000"/>
              </a:lnSpc>
              <a:spcBef>
                <a:spcPts val="800"/>
              </a:spcBef>
              <a:buSzPct val="100000"/>
              <a:buFont typeface="Arial" pitchFamily="34" charset="0"/>
              <a:buNone/>
              <a:defRPr sz="18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Arial" pitchFamily="34" charset="0"/>
              <a:buNone/>
              <a:defRPr sz="16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16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Arial" pitchFamily="34" charset="0"/>
              <a:buNone/>
              <a:defRPr sz="16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16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Arial" pitchFamily="34" charset="0"/>
              <a:buNone/>
              <a:defRPr sz="16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1600" kern="1200">
                <a:solidFill>
                  <a:schemeClr val="tx1"/>
                </a:solidFill>
                <a:latin typeface="+mn-lt"/>
                <a:ea typeface="+mn-ea"/>
                <a:cs typeface="+mn-cs"/>
              </a:defRPr>
            </a:lvl9pPr>
          </a:lstStyle>
          <a:p>
            <a:r>
              <a:rPr lang="en-US" b="1" dirty="0">
                <a:solidFill>
                  <a:srgbClr val="FF0000"/>
                </a:solidFill>
              </a:rPr>
              <a:t>COMPONENTS:</a:t>
            </a:r>
          </a:p>
          <a:p>
            <a:pPr>
              <a:buClr>
                <a:srgbClr val="00FF00"/>
              </a:buClr>
              <a:buFont typeface="Wingdings" panose="05000000000000000000" pitchFamily="2" charset="2"/>
              <a:buChar char="§"/>
            </a:pPr>
            <a:r>
              <a:rPr lang="en-US" b="1" dirty="0"/>
              <a:t>Arduino uno</a:t>
            </a:r>
          </a:p>
          <a:p>
            <a:pPr>
              <a:buClr>
                <a:srgbClr val="00FF00"/>
              </a:buClr>
              <a:buFont typeface="Wingdings" panose="05000000000000000000" pitchFamily="2" charset="2"/>
              <a:buChar char="§"/>
            </a:pPr>
            <a:r>
              <a:rPr lang="en-US" b="1" dirty="0"/>
              <a:t>4 LED’s</a:t>
            </a:r>
          </a:p>
          <a:p>
            <a:pPr>
              <a:buClr>
                <a:srgbClr val="00FF00"/>
              </a:buClr>
              <a:buFont typeface="Wingdings" panose="05000000000000000000" pitchFamily="2" charset="2"/>
              <a:buChar char="§"/>
            </a:pPr>
            <a:r>
              <a:rPr lang="en-US" b="1" dirty="0"/>
              <a:t>2 </a:t>
            </a:r>
            <a:r>
              <a:rPr lang="en-US" b="1" dirty="0" err="1"/>
              <a:t>PushButton</a:t>
            </a:r>
            <a:r>
              <a:rPr lang="en-US" b="1" dirty="0"/>
              <a:t> </a:t>
            </a:r>
          </a:p>
          <a:p>
            <a:pPr>
              <a:buClr>
                <a:srgbClr val="00FF00"/>
              </a:buClr>
              <a:buFont typeface="Wingdings" panose="05000000000000000000" pitchFamily="2" charset="2"/>
              <a:buChar char="§"/>
            </a:pPr>
            <a:r>
              <a:rPr lang="en-US" b="1" dirty="0"/>
              <a:t>Wires</a:t>
            </a:r>
            <a:endParaRPr lang="en-IN" dirty="0"/>
          </a:p>
          <a:p>
            <a:endParaRPr lang="en-IN" dirty="0"/>
          </a:p>
        </p:txBody>
      </p:sp>
    </p:spTree>
    <p:extLst>
      <p:ext uri="{BB962C8B-B14F-4D97-AF65-F5344CB8AC3E}">
        <p14:creationId xmlns:p14="http://schemas.microsoft.com/office/powerpoint/2010/main" val="468619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ireframe Building 16x9">
  <a:themeElements>
    <a:clrScheme name="WireframeBuilding">
      <a:dk1>
        <a:srgbClr val="404040"/>
      </a:dk1>
      <a:lt1>
        <a:sysClr val="window" lastClr="FFFFFF"/>
      </a:lt1>
      <a:dk2>
        <a:srgbClr val="000000"/>
      </a:dk2>
      <a:lt2>
        <a:srgbClr val="E4F9F9"/>
      </a:lt2>
      <a:accent1>
        <a:srgbClr val="1BDCFF"/>
      </a:accent1>
      <a:accent2>
        <a:srgbClr val="3AC673"/>
      </a:accent2>
      <a:accent3>
        <a:srgbClr val="F6BD1E"/>
      </a:accent3>
      <a:accent4>
        <a:srgbClr val="C74167"/>
      </a:accent4>
      <a:accent5>
        <a:srgbClr val="F17E1F"/>
      </a:accent5>
      <a:accent6>
        <a:srgbClr val="6681CC"/>
      </a:accent6>
      <a:hlink>
        <a:srgbClr val="F17E1F"/>
      </a:hlink>
      <a:folHlink>
        <a:srgbClr val="969696"/>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wireframe building presentation (widescreen).potx" id="{58CE74E2-616B-447D-963B-87527DA5909A}" vid="{49D84436-E293-416F-BC4D-7976A1E115A4}"/>
    </a:ext>
  </a:extLst>
</a:theme>
</file>

<file path=ppt/theme/theme2.xml><?xml version="1.0" encoding="utf-8"?>
<a:theme xmlns:a="http://schemas.openxmlformats.org/drawingml/2006/main" name="Office Theme">
  <a:themeElements>
    <a:clrScheme name="WireframeBuilding">
      <a:dk1>
        <a:srgbClr val="404040"/>
      </a:dk1>
      <a:lt1>
        <a:sysClr val="window" lastClr="FFFFFF"/>
      </a:lt1>
      <a:dk2>
        <a:srgbClr val="000000"/>
      </a:dk2>
      <a:lt2>
        <a:srgbClr val="E4F9F9"/>
      </a:lt2>
      <a:accent1>
        <a:srgbClr val="1BDCFF"/>
      </a:accent1>
      <a:accent2>
        <a:srgbClr val="3AC673"/>
      </a:accent2>
      <a:accent3>
        <a:srgbClr val="F6BD1E"/>
      </a:accent3>
      <a:accent4>
        <a:srgbClr val="C74167"/>
      </a:accent4>
      <a:accent5>
        <a:srgbClr val="F17E1F"/>
      </a:accent5>
      <a:accent6>
        <a:srgbClr val="6681CC"/>
      </a:accent6>
      <a:hlink>
        <a:srgbClr val="F17E1F"/>
      </a:hlink>
      <a:folHlink>
        <a:srgbClr val="96969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WireframeBuilding">
      <a:dk1>
        <a:srgbClr val="404040"/>
      </a:dk1>
      <a:lt1>
        <a:sysClr val="window" lastClr="FFFFFF"/>
      </a:lt1>
      <a:dk2>
        <a:srgbClr val="000000"/>
      </a:dk2>
      <a:lt2>
        <a:srgbClr val="E4F9F9"/>
      </a:lt2>
      <a:accent1>
        <a:srgbClr val="1BDCFF"/>
      </a:accent1>
      <a:accent2>
        <a:srgbClr val="3AC673"/>
      </a:accent2>
      <a:accent3>
        <a:srgbClr val="F6BD1E"/>
      </a:accent3>
      <a:accent4>
        <a:srgbClr val="C74167"/>
      </a:accent4>
      <a:accent5>
        <a:srgbClr val="F17E1F"/>
      </a:accent5>
      <a:accent6>
        <a:srgbClr val="6681CC"/>
      </a:accent6>
      <a:hlink>
        <a:srgbClr val="F17E1F"/>
      </a:hlink>
      <a:folHlink>
        <a:srgbClr val="96969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wireframe building presentation (widescreen)</Template>
  <TotalTime>41</TotalTime>
  <Words>1022</Words>
  <Application>Microsoft Office PowerPoint</Application>
  <PresentationFormat>Widescreen</PresentationFormat>
  <Paragraphs>161</Paragraphs>
  <Slides>19</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Adobe Caslon Pro Bold</vt:lpstr>
      <vt:lpstr>Arial</vt:lpstr>
      <vt:lpstr>Calibri</vt:lpstr>
      <vt:lpstr>Wingdings</vt:lpstr>
      <vt:lpstr>Wireframe Building 16x9</vt:lpstr>
      <vt:lpstr>TRAFFIC MANAGEMENT SYSTEM</vt:lpstr>
      <vt:lpstr>Introduction:</vt:lpstr>
      <vt:lpstr>   PROGRAM 1:</vt:lpstr>
      <vt:lpstr>CODING</vt:lpstr>
      <vt:lpstr>PowerPoint Presentation</vt:lpstr>
      <vt:lpstr>PowerPoint Presentation</vt:lpstr>
      <vt:lpstr>PowerPoint Presentation</vt:lpstr>
      <vt:lpstr>Output(video)</vt:lpstr>
      <vt:lpstr>Program 2 :</vt:lpstr>
      <vt:lpstr>CODING:</vt:lpstr>
      <vt:lpstr>PowerPoint Presentation</vt:lpstr>
      <vt:lpstr>PowerPoint Presentation</vt:lpstr>
      <vt:lpstr>PowerPoint Presentation</vt:lpstr>
      <vt:lpstr>PowerPoint Presentation</vt:lpstr>
      <vt:lpstr>PowerPoint Presentation</vt:lpstr>
      <vt:lpstr>Output(image)</vt:lpstr>
      <vt:lpstr>OUTPUT IMAGE:</vt:lpstr>
      <vt:lpstr>Using Raspbeery pi 3</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TRAFFIC MANAGEMENT SYSTEM</dc:title>
  <dc:creator>SATHISH T S</dc:creator>
  <cp:lastModifiedBy>SATHISH T S</cp:lastModifiedBy>
  <cp:revision>1</cp:revision>
  <dcterms:created xsi:type="dcterms:W3CDTF">2023-10-27T05:53:46Z</dcterms:created>
  <dcterms:modified xsi:type="dcterms:W3CDTF">2023-10-27T06:35:22Z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